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4" r:id="rId2"/>
    <p:sldId id="279" r:id="rId3"/>
    <p:sldId id="295" r:id="rId4"/>
    <p:sldId id="284" r:id="rId5"/>
    <p:sldId id="286" r:id="rId6"/>
    <p:sldId id="287" r:id="rId7"/>
    <p:sldId id="304" r:id="rId8"/>
    <p:sldId id="291" r:id="rId9"/>
    <p:sldId id="288" r:id="rId10"/>
    <p:sldId id="293" r:id="rId11"/>
    <p:sldId id="285" r:id="rId12"/>
    <p:sldId id="289" r:id="rId13"/>
    <p:sldId id="290" r:id="rId14"/>
    <p:sldId id="292" r:id="rId15"/>
    <p:sldId id="305" r:id="rId16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0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0" autoAdjust="0"/>
    <p:restoredTop sz="80124" autoAdjust="0"/>
  </p:normalViewPr>
  <p:slideViewPr>
    <p:cSldViewPr snapToGrid="0">
      <p:cViewPr>
        <p:scale>
          <a:sx n="50" d="100"/>
          <a:sy n="50" d="100"/>
        </p:scale>
        <p:origin x="-1632" y="-278"/>
      </p:cViewPr>
      <p:guideLst>
        <p:guide orient="horz" pos="3782"/>
        <p:guide orient="horz" pos="385"/>
        <p:guide orient="horz" pos="2312"/>
        <p:guide orient="horz" pos="1667"/>
        <p:guide orient="horz" pos="1036"/>
        <p:guide orient="horz" pos="4219"/>
        <p:guide orient="horz" pos="4398"/>
        <p:guide orient="horz" pos="625"/>
        <p:guide orient="horz" pos="933"/>
        <p:guide pos="376"/>
        <p:guide pos="6354"/>
        <p:guide pos="2500"/>
        <p:guide pos="2907"/>
        <p:guide pos="575"/>
        <p:guide pos="6076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fin2003\Desktop\&#1087;&#1088;&#1077;&#1079;&#1077;&#1085;&#1090;&#1072;&#1094;&#1080;&#1103;%20&#1090;&#1088;&#1072;&#1085;&#1089;&#1087;&#1086;&#1088;&#1090;%203%20&#1076;&#1077;&#1082;&#1072;&#1073;&#1088;&#1103;\&#1058;&#1040;&#1041;&#1051;&#1048;&#1062;&#1040;%20&#1040;&#1042;&#1058;&#1054;&#1052;&#1054;&#1041;&#1048;&#1051;&#1048;&#1047;&#1040;&#1062;&#1048;&#107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5"/>
  <c:chart>
    <c:plotArea>
      <c:layout/>
      <c:lineChart>
        <c:grouping val="standard"/>
        <c:ser>
          <c:idx val="0"/>
          <c:order val="0"/>
          <c:spPr>
            <a:ln w="793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Лист1!$B$6:$I$6</c:f>
              <c:numCache>
                <c:formatCode>General</c:formatCode>
                <c:ptCount val="8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2020</c:v>
                </c:pt>
              </c:numCache>
            </c:numRef>
          </c:cat>
          <c:val>
            <c:numRef>
              <c:f>Лист1!$B$4:$I$4</c:f>
              <c:numCache>
                <c:formatCode>General</c:formatCode>
                <c:ptCount val="8"/>
                <c:pt idx="0">
                  <c:v>110</c:v>
                </c:pt>
                <c:pt idx="1">
                  <c:v>170</c:v>
                </c:pt>
                <c:pt idx="2">
                  <c:v>260</c:v>
                </c:pt>
                <c:pt idx="3">
                  <c:v>350</c:v>
                </c:pt>
                <c:pt idx="4">
                  <c:v>412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</c:numCache>
            </c:numRef>
          </c:val>
        </c:ser>
        <c:ser>
          <c:idx val="1"/>
          <c:order val="1"/>
          <c:spPr>
            <a:ln w="762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Лист1!$B$6:$I$6</c:f>
              <c:numCache>
                <c:formatCode>General</c:formatCode>
                <c:ptCount val="8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2020</c:v>
                </c:pt>
              </c:numCache>
            </c:numRef>
          </c:cat>
          <c:val>
            <c:numRef>
              <c:f>Лист1!$B$5:$I$5</c:f>
              <c:numCache>
                <c:formatCode>General</c:formatCode>
                <c:ptCount val="8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  <c:pt idx="4">
                  <c:v>133</c:v>
                </c:pt>
                <c:pt idx="5">
                  <c:v>250</c:v>
                </c:pt>
                <c:pt idx="6">
                  <c:v>400</c:v>
                </c:pt>
                <c:pt idx="7">
                  <c:v>550</c:v>
                </c:pt>
              </c:numCache>
            </c:numRef>
          </c:val>
        </c:ser>
        <c:marker val="1"/>
        <c:axId val="55003776"/>
        <c:axId val="56377728"/>
      </c:lineChart>
      <c:catAx>
        <c:axId val="55003776"/>
        <c:scaling>
          <c:orientation val="minMax"/>
        </c:scaling>
        <c:axPos val="b"/>
        <c:numFmt formatCode="General" sourceLinked="1"/>
        <c:tickLblPos val="nextTo"/>
        <c:crossAx val="56377728"/>
        <c:crosses val="autoZero"/>
        <c:auto val="1"/>
        <c:lblAlgn val="ctr"/>
        <c:lblOffset val="100"/>
      </c:catAx>
      <c:valAx>
        <c:axId val="56377728"/>
        <c:scaling>
          <c:orientation val="minMax"/>
        </c:scaling>
        <c:axPos val="l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tickLblPos val="nextTo"/>
        <c:crossAx val="55003776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БОЛЬШАЯ МОСКВА </a:t>
            </a:r>
            <a:r>
              <a:rPr lang="arn-CL" smtClean="0"/>
              <a:t>I </a:t>
            </a:r>
            <a:r>
              <a:rPr lang="ru-RU" smtClean="0"/>
              <a:t>ЭТАП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6DC0C-AFD4-4777-A635-117FB9D5C1D3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B220-5473-4416-9F9E-D3BF1A105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7395363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БОЛЬШАЯ МОСКВА </a:t>
            </a:r>
            <a:r>
              <a:rPr lang="arn-CL" smtClean="0"/>
              <a:t>I </a:t>
            </a:r>
            <a:r>
              <a:rPr lang="ru-RU" smtClean="0"/>
              <a:t>ЭТАП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BC7D8-E2A3-4EBD-8676-33154B24A562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C8BD3-AD69-4145-BC2F-3AC546CDA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676427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Московская</a:t>
            </a:r>
            <a:r>
              <a:rPr lang="ru-RU" baseline="0" dirty="0" smtClean="0"/>
              <a:t> агломерация, естественным образом делится на зоны высокоплотной и низкоплотной застройки – которые требуют разных моделей транспортной обслуживания. На схеме видно, что значительная часть территорий агломерации пока обслуживаются не в той модели, которая создают качественную городскую мобильность.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угоду популизму и строительному лобби приоритеты бюджетного финансирования перераспределяются в пользу дорожного строительства. Все это происходит на фоне хронического дефицита бюджетных возможностей, низкой эффективности себестоимости строительства и </a:t>
            </a:r>
            <a:r>
              <a:rPr lang="ru-RU" baseline="0" dirty="0" err="1" smtClean="0"/>
              <a:t>дерегулирования</a:t>
            </a:r>
            <a:r>
              <a:rPr lang="ru-RU" baseline="0" dirty="0" smtClean="0"/>
              <a:t> общественного транспорта (феномен маршрутки). Ясно, что попытка коренной трансформации инертной городской структуры с концепции </a:t>
            </a:r>
            <a:r>
              <a:rPr lang="ru-RU" baseline="0" dirty="0" err="1" smtClean="0"/>
              <a:t>соцгорода</a:t>
            </a:r>
            <a:r>
              <a:rPr lang="ru-RU" baseline="0" dirty="0" smtClean="0"/>
              <a:t> на концепцию </a:t>
            </a:r>
            <a:r>
              <a:rPr lang="ru-RU" baseline="0" dirty="0" err="1" smtClean="0"/>
              <a:t>детроизации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провалилась</a:t>
            </a:r>
            <a:r>
              <a:rPr lang="ru-RU" baseline="0" dirty="0" smtClean="0"/>
              <a:t>. 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Учитывая</a:t>
            </a:r>
            <a:r>
              <a:rPr lang="ru-RU" baseline="0" dirty="0" smtClean="0"/>
              <a:t> шестидесятилетнюю историю построения модели индустриального города и двадцатилетие превалирования краткосрочных интересов надо долгосрочными, агломерация встает перед выбором: либо попробовать еще оттянуть момент наступления системного кризиса, либо перейти к непопулярным мерам, которые могут принести некоторые издержки в настоящем, но позволяют рассчитывать на системный успех в будущем. 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Московская агломерация концентрирует на себе транзитные функции несоразмерные</a:t>
            </a:r>
            <a:r>
              <a:rPr lang="ru-RU" baseline="0" dirty="0" smtClean="0"/>
              <a:t> с масштабами страны. Гипертрофированный функционал Московского транспортного узла является уже не драйвером, а ограничением развития для агломерации.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Транспортная система города находится бод гигантским давлением двух факторов: концентрация</a:t>
            </a:r>
            <a:r>
              <a:rPr lang="ru-RU" baseline="0" dirty="0" smtClean="0"/>
              <a:t> около 51% рабочих мест агломерации в пределах Садового кольца Москвы </a:t>
            </a:r>
            <a:r>
              <a:rPr lang="ru-RU" dirty="0" smtClean="0"/>
              <a:t> (менее 5% территории агломерации) и проживания</a:t>
            </a:r>
            <a:r>
              <a:rPr lang="ru-RU" baseline="0" dirty="0" smtClean="0"/>
              <a:t> 4 млн. горожан в дачных поселках сезонной эксплуатации.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Транспортная система города находится бод гигантским давлением двух факторов: концентрация</a:t>
            </a:r>
            <a:r>
              <a:rPr lang="ru-RU" baseline="0" dirty="0" smtClean="0"/>
              <a:t> около 51% рабочих мест агломерации в пределах Садового кольца Москвы </a:t>
            </a:r>
            <a:r>
              <a:rPr lang="ru-RU" dirty="0" smtClean="0"/>
              <a:t> (менее 5% территории агломерации) и проживания</a:t>
            </a:r>
            <a:r>
              <a:rPr lang="ru-RU" baseline="0" dirty="0" smtClean="0"/>
              <a:t> 4 млн. горожан в дачных поселках сезонной эксплуатации.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Москва до 1990 года, в течении 60 лет, строилась как</a:t>
            </a:r>
            <a:r>
              <a:rPr lang="ru-RU" baseline="0" dirty="0" smtClean="0"/>
              <a:t> город связки «место проживание – рабочее место» и город общественного транспорта с низким уровнем автомобилизации.</a:t>
            </a:r>
          </a:p>
          <a:p>
            <a:r>
              <a:rPr lang="ru-RU" baseline="0" dirty="0" smtClean="0"/>
              <a:t>Планировочная структура и городская транспортная система не предусматривали эффективного функционирования при уровне автомобилизации более 100 ед. на 1000 жителей. 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/>
              <a:t>Эффективная</a:t>
            </a:r>
            <a:r>
              <a:rPr lang="ru-RU" sz="1100" baseline="0" dirty="0" smtClean="0"/>
              <a:t> транспортная политика может строится только на основе учета рамочных условий развития, которые определяются факторами с медленным циклом трансформации. Базовым такого рода факторами в Московской области являются: </a:t>
            </a:r>
          </a:p>
          <a:p>
            <a:pPr marL="228600" indent="-228600">
              <a:buAutoNum type="arabicPeriod"/>
            </a:pPr>
            <a:r>
              <a:rPr lang="ru-RU" sz="1100" baseline="0" dirty="0" smtClean="0"/>
              <a:t>Промышленно-железнодорожная городская структура, формирующая </a:t>
            </a:r>
            <a:r>
              <a:rPr lang="ru-RU" sz="1100" baseline="0" dirty="0" err="1" smtClean="0"/>
              <a:t>анклавные</a:t>
            </a:r>
            <a:r>
              <a:rPr lang="ru-RU" sz="1100" baseline="0" dirty="0" smtClean="0"/>
              <a:t> районы</a:t>
            </a:r>
          </a:p>
          <a:p>
            <a:pPr marL="228600" indent="-228600">
              <a:buAutoNum type="arabicPeriod"/>
            </a:pPr>
            <a:r>
              <a:rPr lang="ru-RU" sz="1100" baseline="0" dirty="0" smtClean="0"/>
              <a:t>Микрорайонная, </a:t>
            </a:r>
            <a:r>
              <a:rPr lang="ru-RU" sz="1100" baseline="0" dirty="0" err="1" smtClean="0"/>
              <a:t>крупнодробная</a:t>
            </a:r>
            <a:r>
              <a:rPr lang="ru-RU" sz="1100" baseline="0" dirty="0" smtClean="0"/>
              <a:t> структура многоэтажной застройки – определившая низкую плотность дорог</a:t>
            </a:r>
          </a:p>
          <a:p>
            <a:pPr marL="228600" indent="-228600">
              <a:buAutoNum type="arabicPeriod"/>
            </a:pPr>
            <a:r>
              <a:rPr lang="ru-RU" sz="1100" baseline="0" dirty="0" smtClean="0"/>
              <a:t>Инфраструктурная отсталость сельской системы расселения в Московской области – малая плотность дорожной сети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/>
              <a:t>Эффективная</a:t>
            </a:r>
            <a:r>
              <a:rPr lang="ru-RU" sz="1100" baseline="0" dirty="0" smtClean="0"/>
              <a:t> транспортная политика может строится только на основе учета рамочных условий развития, которые определяются факторами с медленным циклом трансформации. Базовым такого рода факторами в Московской области являются: </a:t>
            </a:r>
          </a:p>
          <a:p>
            <a:pPr marL="228600" indent="-228600">
              <a:buAutoNum type="arabicPeriod"/>
            </a:pPr>
            <a:r>
              <a:rPr lang="ru-RU" sz="1100" baseline="0" dirty="0" smtClean="0"/>
              <a:t>Промышленно-железнодорожная городская структура, формирующая </a:t>
            </a:r>
            <a:r>
              <a:rPr lang="ru-RU" sz="1100" baseline="0" dirty="0" err="1" smtClean="0"/>
              <a:t>анклавные</a:t>
            </a:r>
            <a:r>
              <a:rPr lang="ru-RU" sz="1100" baseline="0" dirty="0" smtClean="0"/>
              <a:t> районы</a:t>
            </a:r>
          </a:p>
          <a:p>
            <a:pPr marL="228600" indent="-228600">
              <a:buAutoNum type="arabicPeriod"/>
            </a:pPr>
            <a:r>
              <a:rPr lang="ru-RU" sz="1100" baseline="0" dirty="0" smtClean="0"/>
              <a:t>Микрорайонная, </a:t>
            </a:r>
            <a:r>
              <a:rPr lang="ru-RU" sz="1100" baseline="0" dirty="0" err="1" smtClean="0"/>
              <a:t>крупнодробная</a:t>
            </a:r>
            <a:r>
              <a:rPr lang="ru-RU" sz="1100" baseline="0" dirty="0" smtClean="0"/>
              <a:t> структура многоэтажной застройки – определившая низкую плотность дорог</a:t>
            </a:r>
          </a:p>
          <a:p>
            <a:pPr marL="228600" indent="-228600">
              <a:buAutoNum type="arabicPeriod"/>
            </a:pPr>
            <a:r>
              <a:rPr lang="ru-RU" sz="1100" baseline="0" dirty="0" smtClean="0"/>
              <a:t>Инфраструктурная отсталость сельской системы расселения в Московской области – малая плотность дорожной сети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Мировая практика демонстрирует, что высокоплотные/многоэтажные</a:t>
            </a:r>
            <a:r>
              <a:rPr lang="ru-RU" baseline="0" dirty="0" smtClean="0"/>
              <a:t> города могут обеспечить эффективную мобильность только за счет </a:t>
            </a:r>
            <a:r>
              <a:rPr lang="ru-RU" baseline="0" dirty="0" err="1" smtClean="0"/>
              <a:t>приоритезации</a:t>
            </a:r>
            <a:r>
              <a:rPr lang="ru-RU" baseline="0" dirty="0" smtClean="0"/>
              <a:t> развития на базе общественного транспорта. Автомобиль безальтернативен и эффективен только в зоне низкоплотной/малоэтажной застройки.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Хронический</a:t>
            </a:r>
            <a:r>
              <a:rPr lang="ru-RU" baseline="0" dirty="0" smtClean="0"/>
              <a:t> дефицит инвестиций в общественный транспорт и низкий уровень его регулирования, вкупе с бесплатной парковкой и дешевым бензином делают автомобиль естественным выбором горожанина. Данная ситуация постоянно запускает новые циклы хаотичной автомобилизации и ведет агломерацию к окончательному транспортному коллапсу. 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4CDA45-96A0-4343-A760-263444D3556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1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5DA5-885C-46C4-87E5-7A32A3B91C36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/ 03 /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4D32-5D89-493B-96DD-19237EEF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903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B8E2-97EB-4B5B-ADE3-C218AD9932F9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/ 03 /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4D32-5D89-493B-96DD-19237EEF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432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A399-7C2E-4AA1-B0E1-EAFCB6AC8E8D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/ 03 /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4D32-5D89-493B-96DD-19237EEF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266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05AA-9BEC-4188-B65A-FFBB9D072FBD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/ 03 /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4D32-5D89-493B-96DD-19237EEF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7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1AFB-6B3C-46A3-A5E9-572DFDF8230D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/ 03 /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4D32-5D89-493B-96DD-19237EEF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733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F68E-A125-425F-A810-5D3044DF8566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/ 03 / 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4D32-5D89-493B-96DD-19237EEF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38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D3C1-B021-4EE6-B9D7-83D78AE86C47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/ 03 / 2012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4D32-5D89-493B-96DD-19237EEF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F03D-0E07-4597-BF89-E5C1EA1E6302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/ 03 / 2012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4D32-5D89-493B-96DD-19237EEF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97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04D1-3D33-4F7E-829B-E42302B857B8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/ 03 / 2012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4D32-5D89-493B-96DD-19237EEF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665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3373-7B59-4BB9-BE4E-03135B8C47BA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/ 03 / 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4D32-5D89-493B-96DD-19237EEF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983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ECD-49F1-4672-8571-05B7823A0CEC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/ 03 / 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4D32-5D89-493B-96DD-19237EEF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457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565C5-A065-4FDC-AF9B-A6A8B6E2CE18}" type="datetime1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24 / 03 /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C4D32-5D89-493B-96DD-19237EEF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2853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951862" y="708700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896" y="7063504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Arial Narrow" pitchFamily="34" charset="0"/>
                <a:ea typeface="+mj-ea"/>
                <a:cs typeface="+mj-cs"/>
              </a:rPr>
              <a:t>НАУЧНОЕ  КАФЕ</a:t>
            </a:r>
            <a:endParaRPr lang="ru-RU" sz="18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7872" y="1114514"/>
            <a:ext cx="5746208" cy="33508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9800" b="1" dirty="0" smtClean="0">
                <a:latin typeface="Arial Narrow" pitchFamily="34" charset="0"/>
              </a:rPr>
              <a:t>БОЛЬШАЯ МОСКВА</a:t>
            </a:r>
            <a:endParaRPr lang="ru-RU" sz="9800" b="1" dirty="0">
              <a:latin typeface="Arial Narrow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63880" y="4730903"/>
            <a:ext cx="9845040" cy="4202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latin typeface="Arial Narrow" pitchFamily="34" charset="0"/>
              </a:rPr>
              <a:t>ТРАНСПОРТНЫЕ ПРОБЛЕМЫ ГЛАЗАМИ </a:t>
            </a:r>
            <a:r>
              <a:rPr lang="ru-RU" sz="3200" b="1" dirty="0" smtClean="0">
                <a:latin typeface="Arial Narrow" pitchFamily="34" charset="0"/>
              </a:rPr>
              <a:t>УРБАНИСТА</a:t>
            </a:r>
            <a:endParaRPr lang="ru-RU" sz="3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8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110"/>
          <a:stretch/>
        </p:blipFill>
        <p:spPr>
          <a:xfrm>
            <a:off x="0" y="-1"/>
            <a:ext cx="7406640" cy="7561263"/>
          </a:xfrm>
          <a:prstGeom prst="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</p:pic>
      <p:sp>
        <p:nvSpPr>
          <p:cNvPr id="14" name="Заголовок 5"/>
          <p:cNvSpPr txBox="1">
            <a:spLocks/>
          </p:cNvSpPr>
          <p:nvPr/>
        </p:nvSpPr>
        <p:spPr>
          <a:xfrm>
            <a:off x="6568440" y="1454414"/>
            <a:ext cx="4124960" cy="50466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900" b="1" dirty="0" smtClean="0">
                <a:latin typeface="Arial Narrow" pitchFamily="34" charset="0"/>
              </a:rPr>
              <a:t>ДВЕ МОДЕЛИ ТРАНСПОРТНОГО ОБСЛУЖИВАНИЯ ТЕРРИТОРИИ</a:t>
            </a:r>
            <a:endParaRPr lang="ru-RU" sz="2900" b="1" dirty="0">
              <a:latin typeface="Arial Narrow" pitchFamily="34" charset="0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951862" y="708700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228600" y="5562600"/>
            <a:ext cx="3444240" cy="2228849"/>
          </a:xfrm>
          <a:prstGeom prst="round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10339" y="5836920"/>
            <a:ext cx="1000539" cy="2011680"/>
          </a:xfrm>
          <a:prstGeom prst="round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243840" y="-350519"/>
            <a:ext cx="2360875" cy="3040710"/>
          </a:xfrm>
          <a:prstGeom prst="round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-266700" y="2686049"/>
            <a:ext cx="2400300" cy="1876011"/>
          </a:xfrm>
          <a:prstGeom prst="round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40480" y="-198120"/>
            <a:ext cx="685800" cy="2179320"/>
          </a:xfrm>
          <a:prstGeom prst="round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18360" y="-213360"/>
            <a:ext cx="1737360" cy="2026920"/>
          </a:xfrm>
          <a:prstGeom prst="round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51120" y="2895600"/>
            <a:ext cx="2248747" cy="2849880"/>
          </a:xfrm>
          <a:prstGeom prst="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15839" y="5745479"/>
            <a:ext cx="2593401" cy="1785303"/>
          </a:xfrm>
          <a:prstGeom prst="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-285750" y="4552950"/>
            <a:ext cx="2819400" cy="1009650"/>
          </a:xfrm>
          <a:prstGeom prst="round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06240" y="5730239"/>
            <a:ext cx="609600" cy="1831023"/>
          </a:xfrm>
          <a:prstGeom prst="round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51120" y="0"/>
            <a:ext cx="2248747" cy="2316480"/>
          </a:xfrm>
          <a:prstGeom prst="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63440" y="5257799"/>
            <a:ext cx="487680" cy="502921"/>
          </a:xfrm>
          <a:prstGeom prst="round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25618" y="-182880"/>
            <a:ext cx="626166" cy="2525202"/>
          </a:xfrm>
          <a:prstGeom prst="round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120640" y="2315816"/>
            <a:ext cx="2263987" cy="583097"/>
          </a:xfrm>
          <a:prstGeom prst="rect">
            <a:avLst/>
          </a:prstGeom>
          <a:solidFill>
            <a:srgbClr val="FFC000">
              <a:alpha val="59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17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5"/>
          <p:cNvSpPr txBox="1">
            <a:spLocks/>
          </p:cNvSpPr>
          <p:nvPr/>
        </p:nvSpPr>
        <p:spPr>
          <a:xfrm>
            <a:off x="0" y="574956"/>
            <a:ext cx="9520792" cy="50466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900" b="1" dirty="0" smtClean="0">
                <a:latin typeface="Arial Narrow" pitchFamily="34" charset="0"/>
              </a:rPr>
              <a:t>ОТСУТСТВИЕ ТРАНСПОРТНОЙ </a:t>
            </a:r>
            <a:r>
              <a:rPr lang="ru-RU" sz="2900" b="1" u="sng" dirty="0" smtClean="0">
                <a:latin typeface="Arial Narrow" pitchFamily="34" charset="0"/>
              </a:rPr>
              <a:t>ПОЛИТИКИ</a:t>
            </a:r>
            <a:r>
              <a:rPr lang="ru-RU" sz="2900" b="1" dirty="0" smtClean="0">
                <a:latin typeface="Arial Narrow" pitchFamily="34" charset="0"/>
              </a:rPr>
              <a:t> В 1995 - 2010 </a:t>
            </a:r>
            <a:endParaRPr lang="ru-RU" sz="2900" b="1" dirty="0">
              <a:latin typeface="Arial Narrow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160784" y="1513490"/>
            <a:ext cx="0" cy="332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99736" y="2107911"/>
            <a:ext cx="112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18%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57054" y="2739392"/>
            <a:ext cx="31973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ДОЛЯ ПЕРЕВОЗОК АВТОТРАНСПОРТОМ В 2010 ГОДУ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95536" y="2099129"/>
            <a:ext cx="112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54%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5852854" y="2730610"/>
            <a:ext cx="319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ДОЛЯ БЮДЖЕТНЫХ ВЛОЖЕНИЙ НА СТРОИТЕЛЬСТВО АВТОДОРОГ В 2010  ГОДУ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4617" y="5177774"/>
            <a:ext cx="870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ПООЩРЕНИЕ СТИХИЙНОГО РОСТА АВТОМОБИЛИЗАЦИИ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7529" y="5787143"/>
            <a:ext cx="8010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СТАГНАЦИЯ ГОРОДСКОГО ОБЩЕСТВЕННОГО ТРАНСПОРТА</a:t>
            </a:r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951862" y="708700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896" y="706350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Arial Narrow" pitchFamily="34" charset="0"/>
                <a:ea typeface="+mj-ea"/>
                <a:cs typeface="+mj-cs"/>
              </a:rPr>
              <a:t>НАУЧНОЕ КАФЕ</a:t>
            </a:r>
            <a:endParaRPr lang="ru-RU" sz="18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88833" y="17234"/>
            <a:ext cx="3996000" cy="6166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БОЛЬШАЯ МОСКВА</a:t>
            </a:r>
            <a:endParaRPr lang="ru-RU" sz="3600" b="1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312920" y="189383"/>
            <a:ext cx="6903720" cy="4049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ТРАНСПОРТНЫЕ ПРОБЛЕМЫ ГЛАЗАМИ УРАБАНИСТА</a:t>
            </a:r>
            <a:endParaRPr lang="ru-RU" sz="2200" b="1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9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5"/>
          <p:cNvSpPr txBox="1">
            <a:spLocks/>
          </p:cNvSpPr>
          <p:nvPr/>
        </p:nvSpPr>
        <p:spPr>
          <a:xfrm>
            <a:off x="259080" y="539396"/>
            <a:ext cx="10249624" cy="50466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dirty="0" smtClean="0">
                <a:latin typeface="Arial Narrow" pitchFamily="34" charset="0"/>
              </a:rPr>
              <a:t>БЕЗАЛТЕРНАТИВНОСТЬ ИЗДЕРЖЕК РАЗВИТИЯ  </a:t>
            </a:r>
            <a:endParaRPr lang="ru-RU" sz="2900" b="1" dirty="0">
              <a:latin typeface="Arial Narrow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639353" y="1940560"/>
            <a:ext cx="134184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9833" y="2397760"/>
            <a:ext cx="1311367" cy="218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42160" y="1717040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ОБЪЕМЫ ЗАСТРОЙКИ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8553" y="2417018"/>
            <a:ext cx="227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ГРАДПОЛИТИКА</a:t>
            </a:r>
            <a:endParaRPr lang="ru-RU" sz="2400" b="1" dirty="0">
              <a:latin typeface="Arial Narrow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639353" y="4318000"/>
            <a:ext cx="134184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69833" y="4775200"/>
            <a:ext cx="1219927" cy="341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42161" y="3952240"/>
            <a:ext cx="35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НАЛОГОПЛАТЕЛЬЩИКИ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8305" y="4684504"/>
            <a:ext cx="3360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ВЫНОС ПРОИЗВОДСТВ,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ЛОГИСТИЧЕСКИХ БАЗ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4408713" y="3129280"/>
            <a:ext cx="134184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439193" y="3586480"/>
            <a:ext cx="1311367" cy="218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11520" y="2905760"/>
            <a:ext cx="428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ПЛАТЕЖИ С АВТОВЛАДЕЛЬЦЕВ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7913" y="3605738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СОЦИАЛЬНАЯ «СТАБИЛЬНОСТЬ»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4469673" y="5730240"/>
            <a:ext cx="134184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500153" y="6187440"/>
            <a:ext cx="1311367" cy="218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72480" y="5506720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МАЯТНИКОВА МИГРАЦИЯ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08873" y="6069538"/>
            <a:ext cx="3911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ГОРОДСКИЕ ПОДЦЕНТРЫ, </a:t>
            </a:r>
          </a:p>
          <a:p>
            <a:r>
              <a:rPr lang="ru-RU" sz="2400" b="1" dirty="0" smtClean="0">
                <a:latin typeface="Arial Narrow" pitchFamily="34" charset="0"/>
              </a:rPr>
              <a:t>РЫНОК АРЕНДНОГО ЖИЛЬЯ 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951862" y="708700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896" y="706350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Arial Narrow" pitchFamily="34" charset="0"/>
                <a:ea typeface="+mj-ea"/>
                <a:cs typeface="+mj-cs"/>
              </a:rPr>
              <a:t>НАУЧНОЕ КАФЕ</a:t>
            </a:r>
            <a:endParaRPr lang="ru-RU" sz="18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9265920" y="411480"/>
            <a:ext cx="853440" cy="8077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900" b="1" dirty="0" smtClean="0"/>
              <a:t>1</a:t>
            </a:r>
            <a:endParaRPr lang="ru-RU" sz="3900" b="1" dirty="0"/>
          </a:p>
        </p:txBody>
      </p:sp>
    </p:spTree>
    <p:extLst>
      <p:ext uri="{BB962C8B-B14F-4D97-AF65-F5344CB8AC3E}">
        <p14:creationId xmlns="" xmlns:p14="http://schemas.microsoft.com/office/powerpoint/2010/main" val="9812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5"/>
          <p:cNvSpPr txBox="1">
            <a:spLocks/>
          </p:cNvSpPr>
          <p:nvPr/>
        </p:nvSpPr>
        <p:spPr>
          <a:xfrm>
            <a:off x="213360" y="447956"/>
            <a:ext cx="10249624" cy="50466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dirty="0" smtClean="0">
                <a:latin typeface="Arial Narrow" pitchFamily="34" charset="0"/>
              </a:rPr>
              <a:t>БЕЗАЛТЕРНАТИВНОСТЬ ИЗДЕРЖЕК РАЗВИТИЯ</a:t>
            </a:r>
            <a:endParaRPr lang="ru-RU" sz="2900" b="1" dirty="0">
              <a:latin typeface="Arial Narrow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395513" y="4394200"/>
            <a:ext cx="134184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25993" y="4851400"/>
            <a:ext cx="1311367" cy="218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98320" y="4170680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ДЕВЕЛОПМЕНТ ТРК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4713" y="4769058"/>
            <a:ext cx="3211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ТРАНСПОРТНО-</a:t>
            </a:r>
          </a:p>
          <a:p>
            <a:r>
              <a:rPr lang="ru-RU" sz="2400" b="1" dirty="0" smtClean="0">
                <a:latin typeface="Arial Narrow" pitchFamily="34" charset="0"/>
              </a:rPr>
              <a:t>ПЕРЕСАДОЧНЫЕ УЗЛЫ</a:t>
            </a:r>
            <a:endParaRPr lang="ru-RU" sz="2400" b="1" dirty="0">
              <a:latin typeface="Arial Narrow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4652553" y="5826760"/>
            <a:ext cx="134184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683033" y="6283960"/>
            <a:ext cx="1311367" cy="218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46800" y="6395720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ДАЧНАЯ СЕЗОННОСТЬ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30793" y="5312618"/>
            <a:ext cx="414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ОБЕСПЕЧЕНИЕ ПОСТОЯННОГО ПРОЖИВАНИЯ</a:t>
            </a:r>
            <a:endParaRPr lang="ru-RU" sz="2400" b="1" dirty="0">
              <a:latin typeface="Arial Narrow" pitchFamily="34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547913" y="1767840"/>
            <a:ext cx="134184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78393" y="2225040"/>
            <a:ext cx="1311367" cy="218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950720" y="1544320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ПАРКИНГИ В ЦЕНТРЕ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87113" y="2142698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ПЕРЕХВАТЫВАЮЩИЕ ПАРКОВКИ</a:t>
            </a:r>
            <a:endParaRPr lang="ru-RU" sz="2400" b="1" dirty="0">
              <a:latin typeface="Arial Narrow" pitchFamily="34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4642393" y="3233965"/>
            <a:ext cx="1341847" cy="367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672873" y="3754120"/>
            <a:ext cx="1311367" cy="218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01080" y="2811096"/>
            <a:ext cx="447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ЖЕСТКАЯ КАТЕГОРИЗАЦИЯ ДОРОГ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76513" y="3781396"/>
            <a:ext cx="41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ДОРОГИ «ГИБРИДЫ»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951862" y="708700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896" y="706350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Arial Narrow" pitchFamily="34" charset="0"/>
                <a:ea typeface="+mj-ea"/>
                <a:cs typeface="+mj-cs"/>
              </a:rPr>
              <a:t>НАУЧНОЕ КАФЕ</a:t>
            </a:r>
            <a:endParaRPr lang="ru-RU" sz="18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9265920" y="304800"/>
            <a:ext cx="853440" cy="8077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900" b="1" dirty="0" smtClean="0"/>
              <a:t>2</a:t>
            </a:r>
            <a:endParaRPr lang="ru-RU" sz="3900" b="1" dirty="0"/>
          </a:p>
        </p:txBody>
      </p:sp>
    </p:spTree>
    <p:extLst>
      <p:ext uri="{BB962C8B-B14F-4D97-AF65-F5344CB8AC3E}">
        <p14:creationId xmlns="" xmlns:p14="http://schemas.microsoft.com/office/powerpoint/2010/main" val="18774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5"/>
          <p:cNvSpPr txBox="1">
            <a:spLocks/>
          </p:cNvSpPr>
          <p:nvPr/>
        </p:nvSpPr>
        <p:spPr>
          <a:xfrm>
            <a:off x="320040" y="386996"/>
            <a:ext cx="10249624" cy="50466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dirty="0" smtClean="0">
                <a:latin typeface="Arial Narrow" pitchFamily="34" charset="0"/>
              </a:rPr>
              <a:t>БЕЗАЛТЕРНАТИВНОСТЬ ИЗДЕРЖЕК РАЗВИТИЯ</a:t>
            </a:r>
            <a:endParaRPr lang="ru-RU" sz="2900" b="1" dirty="0">
              <a:latin typeface="Arial Narrow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619033" y="1798320"/>
            <a:ext cx="134184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49513" y="2255520"/>
            <a:ext cx="1311367" cy="218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21840" y="1574800"/>
            <a:ext cx="4063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ВЫЛЕТНЫЕ «МЕГАПРОЕКТЫ»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58233" y="2274778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ШИРОТНЫЕ «ПРОКОЛЫ»</a:t>
            </a:r>
            <a:endParaRPr lang="ru-RU" sz="2400" b="1" dirty="0">
              <a:latin typeface="Arial Narrow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679993" y="4638040"/>
            <a:ext cx="134184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0473" y="5095240"/>
            <a:ext cx="1250407" cy="231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52321" y="4394200"/>
            <a:ext cx="430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МАССОВАЯ ПАРКОВКА У ДОМА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9585" y="5004544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ПЕШЕХОДНЫЙ МАСШТАБ</a:t>
            </a:r>
            <a:endParaRPr lang="ru-RU" sz="2400" b="1" dirty="0">
              <a:latin typeface="Arial Narrow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4307113" y="3169920"/>
            <a:ext cx="134184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337593" y="3627120"/>
            <a:ext cx="1311367" cy="218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70880" y="3677920"/>
            <a:ext cx="3425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УПОР ТОЛЬКО НА МЕТРО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85353" y="2787268"/>
            <a:ext cx="4759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РАЗУМНАЯ ДИВЕРСИФИКАЦИЯ: ТРАМВАЙ, ВЫДЕЛЕННЫЕ ПОЛОСЫ</a:t>
            </a:r>
            <a:endParaRPr lang="ru-RU" sz="2400" b="1" dirty="0">
              <a:latin typeface="Arial Narrow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4205513" y="5882640"/>
            <a:ext cx="134184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235993" y="6339840"/>
            <a:ext cx="1311367" cy="498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99760" y="6659870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СНИЖЕНИЕ АВТОМОБИЛИЗАЦИИ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90433" y="5642818"/>
            <a:ext cx="5002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СНИЖЕНИЯ СУММАРНОГО ПРОБЕГА АВТОТРАНСПОРТА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210942" y="719368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896" y="7063504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+mj-ea"/>
                <a:cs typeface="+mj-cs"/>
              </a:rPr>
              <a:t>научное кафе</a:t>
            </a:r>
            <a:endParaRPr lang="ru-RU" sz="24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9265920" y="304800"/>
            <a:ext cx="853440" cy="8077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900" b="1" dirty="0" smtClean="0"/>
              <a:t>3</a:t>
            </a:r>
            <a:endParaRPr lang="ru-RU" sz="39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4896" y="7154944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Arial Narrow" pitchFamily="34" charset="0"/>
                <a:ea typeface="+mj-ea"/>
                <a:cs typeface="+mj-cs"/>
              </a:rPr>
              <a:t>НАУЧНОЕ  КАФЕ</a:t>
            </a:r>
            <a:endParaRPr lang="ru-RU" sz="1800" b="1" dirty="0"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2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951862" y="708700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896" y="7063504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Arial Narrow" pitchFamily="34" charset="0"/>
                <a:ea typeface="+mj-ea"/>
                <a:cs typeface="+mj-cs"/>
              </a:rPr>
              <a:t>НАУЧНОЕ  КАФЕ</a:t>
            </a:r>
            <a:endParaRPr lang="ru-RU" sz="18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2632" y="1708874"/>
            <a:ext cx="5746208" cy="15524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7600" b="1" dirty="0" smtClean="0">
                <a:latin typeface="Arial Narrow" pitchFamily="34" charset="0"/>
              </a:rPr>
              <a:t>СПАСИБО !</a:t>
            </a:r>
            <a:endParaRPr lang="ru-RU" sz="7600" b="1" dirty="0">
              <a:latin typeface="Arial Narrow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94360" y="3557423"/>
            <a:ext cx="9845040" cy="4202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latin typeface="Arial Narrow" pitchFamily="34" charset="0"/>
              </a:rPr>
              <a:t>ФИНОГЕНОВ АНТОН</a:t>
            </a:r>
          </a:p>
          <a:p>
            <a:pPr algn="r"/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</a:rPr>
              <a:t>«УРБАНИКА» ТЕРРИТОРИАЛЬНОЕ ПЛАНИРОВАНИЕ</a:t>
            </a:r>
            <a:endParaRPr lang="ru-RU" sz="32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8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951862" y="708700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896" y="7063504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Arial Narrow" pitchFamily="34" charset="0"/>
                <a:ea typeface="+mj-ea"/>
                <a:cs typeface="+mj-cs"/>
              </a:rPr>
              <a:t>НАУЧНОЕ  КАФЕ</a:t>
            </a:r>
            <a:endParaRPr lang="ru-RU" sz="18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Заголовок 5"/>
          <p:cNvSpPr txBox="1">
            <a:spLocks/>
          </p:cNvSpPr>
          <p:nvPr/>
        </p:nvSpPr>
        <p:spPr>
          <a:xfrm>
            <a:off x="198120" y="666396"/>
            <a:ext cx="10249624" cy="50466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900" b="1" dirty="0" smtClean="0">
                <a:latin typeface="Arial Narrow" pitchFamily="34" charset="0"/>
              </a:rPr>
              <a:t>ГИПЕРТРОФИРОВАННЫЙ ФЕДЕРАЛЬНЫЙ ТРАНСПОРТНЫЙ ХАБ</a:t>
            </a:r>
            <a:endParaRPr lang="ru-RU" sz="2900" b="1" dirty="0">
              <a:latin typeface="Arial Narrow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8833" y="17234"/>
            <a:ext cx="3996000" cy="6166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БОЛЬШАЯ МОСКВА</a:t>
            </a:r>
            <a:endParaRPr lang="ru-RU" sz="3600" b="1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8" name="Рисунок 17" descr="BIGMSK ADM 23.jpg"/>
          <p:cNvPicPr>
            <a:picLocks noChangeAspect="1"/>
          </p:cNvPicPr>
          <p:nvPr/>
        </p:nvPicPr>
        <p:blipFill>
          <a:blip r:embed="rId3" cstate="print"/>
          <a:srcRect l="6202" t="21272" r="8166"/>
          <a:stretch>
            <a:fillRect/>
          </a:stretch>
        </p:blipFill>
        <p:spPr>
          <a:xfrm>
            <a:off x="0" y="1200606"/>
            <a:ext cx="10693400" cy="5805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68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5"/>
          <p:cNvSpPr txBox="1">
            <a:spLocks/>
          </p:cNvSpPr>
          <p:nvPr/>
        </p:nvSpPr>
        <p:spPr>
          <a:xfrm>
            <a:off x="2362200" y="620676"/>
            <a:ext cx="6474312" cy="50466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b="1" dirty="0" smtClean="0">
                <a:latin typeface="Arial Narrow" pitchFamily="34" charset="0"/>
              </a:rPr>
              <a:t>В ЗАЛОЖНИКАХ ДАЧНОЙ МИГРАЦИИ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2052" y="1599965"/>
            <a:ext cx="33803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latin typeface="Arial Narrow" pitchFamily="34" charset="0"/>
              </a:rPr>
              <a:t>«ЗИМНЯЯ» МОСКВА</a:t>
            </a:r>
            <a:endParaRPr lang="ru-RU" sz="2300" b="1" dirty="0">
              <a:latin typeface="Arial Narrow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951862" y="708700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896" y="7063504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Arial Narrow" pitchFamily="34" charset="0"/>
                <a:ea typeface="+mj-ea"/>
                <a:cs typeface="+mj-cs"/>
              </a:rPr>
              <a:t>НАУЧНОЕ  КАФЕ</a:t>
            </a:r>
            <a:endParaRPr lang="ru-RU" sz="18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8833" y="17234"/>
            <a:ext cx="3996000" cy="6166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БОЛЬШАЯ МОСКВА</a:t>
            </a:r>
            <a:endParaRPr lang="ru-RU" sz="3600" b="1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312920" y="189383"/>
            <a:ext cx="6903720" cy="4049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ТРАНСПОРТНЫЕ ПРОБЛЕМЫ ГЛАЗАМИ УРАБАНИСТА</a:t>
            </a:r>
            <a:endParaRPr lang="ru-RU" sz="2200" b="1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6" name="Group 227"/>
          <p:cNvGrpSpPr>
            <a:grpSpLocks/>
          </p:cNvGrpSpPr>
          <p:nvPr/>
        </p:nvGrpSpPr>
        <p:grpSpPr bwMode="auto">
          <a:xfrm>
            <a:off x="853440" y="1950720"/>
            <a:ext cx="4575175" cy="4337050"/>
            <a:chOff x="0" y="0"/>
            <a:chExt cx="2882" cy="2732"/>
          </a:xfrm>
        </p:grpSpPr>
        <p:sp>
          <p:nvSpPr>
            <p:cNvPr id="18" name="AutoShape 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882" cy="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3" name="Picture 6" descr="МО_бланковка с районами и гор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18" y="24"/>
              <a:ext cx="2846" cy="26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412" y="1255"/>
              <a:ext cx="385" cy="198"/>
            </a:xfrm>
            <a:custGeom>
              <a:avLst/>
              <a:gdLst/>
              <a:ahLst/>
              <a:cxnLst>
                <a:cxn ang="0">
                  <a:pos x="1233" y="392"/>
                </a:cxn>
                <a:cxn ang="0">
                  <a:pos x="1160" y="476"/>
                </a:cxn>
                <a:cxn ang="0">
                  <a:pos x="1179" y="625"/>
                </a:cxn>
                <a:cxn ang="0">
                  <a:pos x="1107" y="602"/>
                </a:cxn>
                <a:cxn ang="0">
                  <a:pos x="1083" y="380"/>
                </a:cxn>
                <a:cxn ang="0">
                  <a:pos x="704" y="434"/>
                </a:cxn>
                <a:cxn ang="0">
                  <a:pos x="635" y="517"/>
                </a:cxn>
                <a:cxn ang="0">
                  <a:pos x="297" y="602"/>
                </a:cxn>
                <a:cxn ang="0">
                  <a:pos x="117" y="512"/>
                </a:cxn>
                <a:cxn ang="0">
                  <a:pos x="9" y="470"/>
                </a:cxn>
                <a:cxn ang="0">
                  <a:pos x="171" y="386"/>
                </a:cxn>
                <a:cxn ang="0">
                  <a:pos x="129" y="248"/>
                </a:cxn>
                <a:cxn ang="0">
                  <a:pos x="298" y="297"/>
                </a:cxn>
                <a:cxn ang="0">
                  <a:pos x="537" y="296"/>
                </a:cxn>
                <a:cxn ang="0">
                  <a:pos x="607" y="35"/>
                </a:cxn>
                <a:cxn ang="0">
                  <a:pos x="747" y="86"/>
                </a:cxn>
                <a:cxn ang="0">
                  <a:pos x="905" y="50"/>
                </a:cxn>
                <a:cxn ang="0">
                  <a:pos x="1070" y="176"/>
                </a:cxn>
                <a:cxn ang="0">
                  <a:pos x="1233" y="392"/>
                </a:cxn>
              </a:cxnLst>
              <a:rect l="0" t="0" r="r" b="b"/>
              <a:pathLst>
                <a:path w="1248" h="643">
                  <a:moveTo>
                    <a:pt x="1233" y="392"/>
                  </a:moveTo>
                  <a:cubicBezTo>
                    <a:pt x="1248" y="442"/>
                    <a:pt x="1169" y="437"/>
                    <a:pt x="1160" y="476"/>
                  </a:cubicBezTo>
                  <a:cubicBezTo>
                    <a:pt x="1151" y="515"/>
                    <a:pt x="1188" y="604"/>
                    <a:pt x="1179" y="625"/>
                  </a:cubicBezTo>
                  <a:cubicBezTo>
                    <a:pt x="1174" y="643"/>
                    <a:pt x="1130" y="639"/>
                    <a:pt x="1107" y="602"/>
                  </a:cubicBezTo>
                  <a:cubicBezTo>
                    <a:pt x="1091" y="561"/>
                    <a:pt x="1150" y="408"/>
                    <a:pt x="1083" y="380"/>
                  </a:cubicBezTo>
                  <a:cubicBezTo>
                    <a:pt x="1016" y="352"/>
                    <a:pt x="779" y="411"/>
                    <a:pt x="704" y="434"/>
                  </a:cubicBezTo>
                  <a:cubicBezTo>
                    <a:pt x="629" y="457"/>
                    <a:pt x="703" y="489"/>
                    <a:pt x="635" y="517"/>
                  </a:cubicBezTo>
                  <a:cubicBezTo>
                    <a:pt x="568" y="545"/>
                    <a:pt x="383" y="603"/>
                    <a:pt x="297" y="602"/>
                  </a:cubicBezTo>
                  <a:cubicBezTo>
                    <a:pt x="205" y="608"/>
                    <a:pt x="165" y="534"/>
                    <a:pt x="117" y="512"/>
                  </a:cubicBezTo>
                  <a:cubicBezTo>
                    <a:pt x="69" y="490"/>
                    <a:pt x="0" y="491"/>
                    <a:pt x="9" y="470"/>
                  </a:cubicBezTo>
                  <a:cubicBezTo>
                    <a:pt x="18" y="449"/>
                    <a:pt x="151" y="423"/>
                    <a:pt x="171" y="386"/>
                  </a:cubicBezTo>
                  <a:cubicBezTo>
                    <a:pt x="191" y="349"/>
                    <a:pt x="108" y="263"/>
                    <a:pt x="129" y="248"/>
                  </a:cubicBezTo>
                  <a:cubicBezTo>
                    <a:pt x="150" y="233"/>
                    <a:pt x="230" y="289"/>
                    <a:pt x="298" y="297"/>
                  </a:cubicBezTo>
                  <a:cubicBezTo>
                    <a:pt x="366" y="305"/>
                    <a:pt x="485" y="340"/>
                    <a:pt x="537" y="296"/>
                  </a:cubicBezTo>
                  <a:cubicBezTo>
                    <a:pt x="589" y="252"/>
                    <a:pt x="572" y="70"/>
                    <a:pt x="607" y="35"/>
                  </a:cubicBezTo>
                  <a:cubicBezTo>
                    <a:pt x="641" y="0"/>
                    <a:pt x="697" y="83"/>
                    <a:pt x="747" y="86"/>
                  </a:cubicBezTo>
                  <a:cubicBezTo>
                    <a:pt x="797" y="88"/>
                    <a:pt x="851" y="35"/>
                    <a:pt x="905" y="50"/>
                  </a:cubicBezTo>
                  <a:cubicBezTo>
                    <a:pt x="959" y="65"/>
                    <a:pt x="1015" y="119"/>
                    <a:pt x="1070" y="176"/>
                  </a:cubicBezTo>
                  <a:cubicBezTo>
                    <a:pt x="1125" y="233"/>
                    <a:pt x="1218" y="342"/>
                    <a:pt x="1233" y="392"/>
                  </a:cubicBezTo>
                  <a:close/>
                </a:path>
              </a:pathLst>
            </a:custGeom>
            <a:solidFill>
              <a:srgbClr val="578FFF">
                <a:alpha val="14999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114" y="133"/>
              <a:ext cx="2405" cy="2440"/>
            </a:xfrm>
            <a:custGeom>
              <a:avLst/>
              <a:gdLst/>
              <a:ahLst/>
              <a:cxnLst>
                <a:cxn ang="0">
                  <a:pos x="6791" y="2982"/>
                </a:cxn>
                <a:cxn ang="0">
                  <a:pos x="6407" y="2976"/>
                </a:cxn>
                <a:cxn ang="0">
                  <a:pos x="5596" y="3054"/>
                </a:cxn>
                <a:cxn ang="0">
                  <a:pos x="5818" y="2268"/>
                </a:cxn>
                <a:cxn ang="0">
                  <a:pos x="5651" y="1932"/>
                </a:cxn>
                <a:cxn ang="0">
                  <a:pos x="5082" y="1387"/>
                </a:cxn>
                <a:cxn ang="0">
                  <a:pos x="4859" y="1490"/>
                </a:cxn>
                <a:cxn ang="0">
                  <a:pos x="4531" y="1635"/>
                </a:cxn>
                <a:cxn ang="0">
                  <a:pos x="5042" y="755"/>
                </a:cxn>
                <a:cxn ang="0">
                  <a:pos x="4250" y="987"/>
                </a:cxn>
                <a:cxn ang="0">
                  <a:pos x="4554" y="387"/>
                </a:cxn>
                <a:cxn ang="0">
                  <a:pos x="4324" y="222"/>
                </a:cxn>
                <a:cxn ang="0">
                  <a:pos x="4234" y="611"/>
                </a:cxn>
                <a:cxn ang="0">
                  <a:pos x="3747" y="1451"/>
                </a:cxn>
                <a:cxn ang="0">
                  <a:pos x="3498" y="2291"/>
                </a:cxn>
                <a:cxn ang="0">
                  <a:pos x="3219" y="1067"/>
                </a:cxn>
                <a:cxn ang="0">
                  <a:pos x="2595" y="1243"/>
                </a:cxn>
                <a:cxn ang="0">
                  <a:pos x="1739" y="1559"/>
                </a:cxn>
                <a:cxn ang="0">
                  <a:pos x="2538" y="2363"/>
                </a:cxn>
                <a:cxn ang="0">
                  <a:pos x="2609" y="2843"/>
                </a:cxn>
                <a:cxn ang="0">
                  <a:pos x="1764" y="3480"/>
                </a:cxn>
                <a:cxn ang="0">
                  <a:pos x="1858" y="2737"/>
                </a:cxn>
                <a:cxn ang="0">
                  <a:pos x="1779" y="1987"/>
                </a:cxn>
                <a:cxn ang="0">
                  <a:pos x="851" y="1883"/>
                </a:cxn>
                <a:cxn ang="0">
                  <a:pos x="407" y="1427"/>
                </a:cxn>
                <a:cxn ang="0">
                  <a:pos x="529" y="1979"/>
                </a:cxn>
                <a:cxn ang="0">
                  <a:pos x="1" y="2715"/>
                </a:cxn>
                <a:cxn ang="0">
                  <a:pos x="1513" y="2811"/>
                </a:cxn>
                <a:cxn ang="0">
                  <a:pos x="978" y="3723"/>
                </a:cxn>
                <a:cxn ang="0">
                  <a:pos x="329" y="4131"/>
                </a:cxn>
                <a:cxn ang="0">
                  <a:pos x="1409" y="4635"/>
                </a:cxn>
                <a:cxn ang="0">
                  <a:pos x="1818" y="4675"/>
                </a:cxn>
                <a:cxn ang="0">
                  <a:pos x="2004" y="4702"/>
                </a:cxn>
                <a:cxn ang="0">
                  <a:pos x="2730" y="4539"/>
                </a:cxn>
                <a:cxn ang="0">
                  <a:pos x="3378" y="4300"/>
                </a:cxn>
                <a:cxn ang="0">
                  <a:pos x="3394" y="5547"/>
                </a:cxn>
                <a:cxn ang="0">
                  <a:pos x="3288" y="5650"/>
                </a:cxn>
                <a:cxn ang="0">
                  <a:pos x="3576" y="6492"/>
                </a:cxn>
                <a:cxn ang="0">
                  <a:pos x="4091" y="6810"/>
                </a:cxn>
                <a:cxn ang="0">
                  <a:pos x="4433" y="6505"/>
                </a:cxn>
                <a:cxn ang="0">
                  <a:pos x="4082" y="5755"/>
                </a:cxn>
                <a:cxn ang="0">
                  <a:pos x="4146" y="5611"/>
                </a:cxn>
                <a:cxn ang="0">
                  <a:pos x="4877" y="6553"/>
                </a:cxn>
                <a:cxn ang="0">
                  <a:pos x="5285" y="6997"/>
                </a:cxn>
                <a:cxn ang="0">
                  <a:pos x="5874" y="7307"/>
                </a:cxn>
                <a:cxn ang="0">
                  <a:pos x="6396" y="7879"/>
                </a:cxn>
                <a:cxn ang="0">
                  <a:pos x="6170" y="7251"/>
                </a:cxn>
                <a:cxn ang="0">
                  <a:pos x="6329" y="6277"/>
                </a:cxn>
                <a:cxn ang="0">
                  <a:pos x="6515" y="6973"/>
                </a:cxn>
                <a:cxn ang="0">
                  <a:pos x="7127" y="6673"/>
                </a:cxn>
                <a:cxn ang="0">
                  <a:pos x="7445" y="6409"/>
                </a:cxn>
                <a:cxn ang="0">
                  <a:pos x="7170" y="5443"/>
                </a:cxn>
                <a:cxn ang="0">
                  <a:pos x="6858" y="5100"/>
                </a:cxn>
                <a:cxn ang="0">
                  <a:pos x="7728" y="5244"/>
                </a:cxn>
                <a:cxn ang="0">
                  <a:pos x="7331" y="4134"/>
                </a:cxn>
                <a:cxn ang="0">
                  <a:pos x="7283" y="3492"/>
                </a:cxn>
              </a:cxnLst>
              <a:rect l="0" t="0" r="r" b="b"/>
              <a:pathLst>
                <a:path w="7808" h="7918">
                  <a:moveTo>
                    <a:pt x="7283" y="3492"/>
                  </a:moveTo>
                  <a:cubicBezTo>
                    <a:pt x="7331" y="3463"/>
                    <a:pt x="7273" y="3461"/>
                    <a:pt x="7241" y="3438"/>
                  </a:cubicBezTo>
                  <a:cubicBezTo>
                    <a:pt x="7209" y="3419"/>
                    <a:pt x="7134" y="3412"/>
                    <a:pt x="7090" y="3379"/>
                  </a:cubicBezTo>
                  <a:cubicBezTo>
                    <a:pt x="7046" y="3346"/>
                    <a:pt x="7005" y="3268"/>
                    <a:pt x="6977" y="3240"/>
                  </a:cubicBezTo>
                  <a:cubicBezTo>
                    <a:pt x="6949" y="3212"/>
                    <a:pt x="6941" y="3229"/>
                    <a:pt x="6923" y="3210"/>
                  </a:cubicBezTo>
                  <a:cubicBezTo>
                    <a:pt x="6905" y="3191"/>
                    <a:pt x="6893" y="3152"/>
                    <a:pt x="6869" y="3126"/>
                  </a:cubicBezTo>
                  <a:cubicBezTo>
                    <a:pt x="6845" y="3100"/>
                    <a:pt x="6792" y="3078"/>
                    <a:pt x="6779" y="3054"/>
                  </a:cubicBezTo>
                  <a:cubicBezTo>
                    <a:pt x="6766" y="3030"/>
                    <a:pt x="6796" y="2993"/>
                    <a:pt x="6791" y="2982"/>
                  </a:cubicBezTo>
                  <a:cubicBezTo>
                    <a:pt x="6786" y="2971"/>
                    <a:pt x="6757" y="3001"/>
                    <a:pt x="6749" y="2988"/>
                  </a:cubicBezTo>
                  <a:cubicBezTo>
                    <a:pt x="6741" y="2975"/>
                    <a:pt x="6753" y="2917"/>
                    <a:pt x="6743" y="2904"/>
                  </a:cubicBezTo>
                  <a:cubicBezTo>
                    <a:pt x="6733" y="2891"/>
                    <a:pt x="6695" y="2891"/>
                    <a:pt x="6689" y="2910"/>
                  </a:cubicBezTo>
                  <a:cubicBezTo>
                    <a:pt x="6683" y="2929"/>
                    <a:pt x="6709" y="2993"/>
                    <a:pt x="6707" y="3018"/>
                  </a:cubicBezTo>
                  <a:cubicBezTo>
                    <a:pt x="6705" y="3043"/>
                    <a:pt x="6694" y="3053"/>
                    <a:pt x="6677" y="3060"/>
                  </a:cubicBezTo>
                  <a:cubicBezTo>
                    <a:pt x="6660" y="3067"/>
                    <a:pt x="6638" y="3073"/>
                    <a:pt x="6605" y="3060"/>
                  </a:cubicBezTo>
                  <a:cubicBezTo>
                    <a:pt x="6572" y="3047"/>
                    <a:pt x="6512" y="2996"/>
                    <a:pt x="6479" y="2982"/>
                  </a:cubicBezTo>
                  <a:cubicBezTo>
                    <a:pt x="6446" y="2968"/>
                    <a:pt x="6449" y="3003"/>
                    <a:pt x="6407" y="2976"/>
                  </a:cubicBezTo>
                  <a:cubicBezTo>
                    <a:pt x="6365" y="2949"/>
                    <a:pt x="6273" y="2825"/>
                    <a:pt x="6227" y="2820"/>
                  </a:cubicBezTo>
                  <a:cubicBezTo>
                    <a:pt x="6181" y="2815"/>
                    <a:pt x="6161" y="2947"/>
                    <a:pt x="6131" y="2946"/>
                  </a:cubicBezTo>
                  <a:cubicBezTo>
                    <a:pt x="6101" y="2945"/>
                    <a:pt x="6068" y="2837"/>
                    <a:pt x="6047" y="2814"/>
                  </a:cubicBezTo>
                  <a:cubicBezTo>
                    <a:pt x="6026" y="2791"/>
                    <a:pt x="6024" y="2813"/>
                    <a:pt x="6005" y="2808"/>
                  </a:cubicBezTo>
                  <a:cubicBezTo>
                    <a:pt x="5986" y="2803"/>
                    <a:pt x="5959" y="2737"/>
                    <a:pt x="5933" y="2784"/>
                  </a:cubicBezTo>
                  <a:cubicBezTo>
                    <a:pt x="5907" y="2831"/>
                    <a:pt x="5886" y="3062"/>
                    <a:pt x="5848" y="3090"/>
                  </a:cubicBezTo>
                  <a:cubicBezTo>
                    <a:pt x="5811" y="3118"/>
                    <a:pt x="5752" y="2958"/>
                    <a:pt x="5710" y="2952"/>
                  </a:cubicBezTo>
                  <a:cubicBezTo>
                    <a:pt x="5668" y="2946"/>
                    <a:pt x="5625" y="3061"/>
                    <a:pt x="5596" y="3054"/>
                  </a:cubicBezTo>
                  <a:cubicBezTo>
                    <a:pt x="5567" y="3047"/>
                    <a:pt x="5531" y="2947"/>
                    <a:pt x="5536" y="2910"/>
                  </a:cubicBezTo>
                  <a:cubicBezTo>
                    <a:pt x="5541" y="2873"/>
                    <a:pt x="5591" y="2849"/>
                    <a:pt x="5626" y="2832"/>
                  </a:cubicBezTo>
                  <a:cubicBezTo>
                    <a:pt x="5661" y="2815"/>
                    <a:pt x="5698" y="2853"/>
                    <a:pt x="5746" y="2808"/>
                  </a:cubicBezTo>
                  <a:cubicBezTo>
                    <a:pt x="5794" y="2763"/>
                    <a:pt x="5888" y="2610"/>
                    <a:pt x="5915" y="2562"/>
                  </a:cubicBezTo>
                  <a:cubicBezTo>
                    <a:pt x="5942" y="2514"/>
                    <a:pt x="5915" y="2541"/>
                    <a:pt x="5909" y="2520"/>
                  </a:cubicBezTo>
                  <a:cubicBezTo>
                    <a:pt x="5903" y="2499"/>
                    <a:pt x="5898" y="2459"/>
                    <a:pt x="5879" y="2436"/>
                  </a:cubicBezTo>
                  <a:cubicBezTo>
                    <a:pt x="5860" y="2413"/>
                    <a:pt x="5804" y="2410"/>
                    <a:pt x="5794" y="2382"/>
                  </a:cubicBezTo>
                  <a:cubicBezTo>
                    <a:pt x="5784" y="2354"/>
                    <a:pt x="5811" y="2301"/>
                    <a:pt x="5818" y="2268"/>
                  </a:cubicBezTo>
                  <a:cubicBezTo>
                    <a:pt x="5825" y="2235"/>
                    <a:pt x="5853" y="2202"/>
                    <a:pt x="5836" y="2184"/>
                  </a:cubicBezTo>
                  <a:cubicBezTo>
                    <a:pt x="5819" y="2166"/>
                    <a:pt x="5749" y="2131"/>
                    <a:pt x="5716" y="2160"/>
                  </a:cubicBezTo>
                  <a:cubicBezTo>
                    <a:pt x="5683" y="2189"/>
                    <a:pt x="5694" y="2298"/>
                    <a:pt x="5638" y="2358"/>
                  </a:cubicBezTo>
                  <a:cubicBezTo>
                    <a:pt x="5582" y="2418"/>
                    <a:pt x="5431" y="2513"/>
                    <a:pt x="5380" y="2520"/>
                  </a:cubicBezTo>
                  <a:cubicBezTo>
                    <a:pt x="5329" y="2527"/>
                    <a:pt x="5303" y="2450"/>
                    <a:pt x="5332" y="2400"/>
                  </a:cubicBezTo>
                  <a:cubicBezTo>
                    <a:pt x="5361" y="2350"/>
                    <a:pt x="5493" y="2286"/>
                    <a:pt x="5554" y="2220"/>
                  </a:cubicBezTo>
                  <a:cubicBezTo>
                    <a:pt x="5615" y="2154"/>
                    <a:pt x="5683" y="2052"/>
                    <a:pt x="5699" y="2004"/>
                  </a:cubicBezTo>
                  <a:cubicBezTo>
                    <a:pt x="5715" y="1956"/>
                    <a:pt x="5665" y="1954"/>
                    <a:pt x="5651" y="1932"/>
                  </a:cubicBezTo>
                  <a:cubicBezTo>
                    <a:pt x="5637" y="1910"/>
                    <a:pt x="5613" y="1892"/>
                    <a:pt x="5615" y="1871"/>
                  </a:cubicBezTo>
                  <a:cubicBezTo>
                    <a:pt x="5617" y="1851"/>
                    <a:pt x="5655" y="1840"/>
                    <a:pt x="5663" y="1811"/>
                  </a:cubicBezTo>
                  <a:cubicBezTo>
                    <a:pt x="5671" y="1782"/>
                    <a:pt x="5660" y="1743"/>
                    <a:pt x="5663" y="1697"/>
                  </a:cubicBezTo>
                  <a:cubicBezTo>
                    <a:pt x="5666" y="1651"/>
                    <a:pt x="5676" y="1572"/>
                    <a:pt x="5681" y="1535"/>
                  </a:cubicBezTo>
                  <a:cubicBezTo>
                    <a:pt x="5686" y="1498"/>
                    <a:pt x="5705" y="1489"/>
                    <a:pt x="5693" y="1475"/>
                  </a:cubicBezTo>
                  <a:cubicBezTo>
                    <a:pt x="5681" y="1461"/>
                    <a:pt x="5662" y="1465"/>
                    <a:pt x="5611" y="1449"/>
                  </a:cubicBezTo>
                  <a:cubicBezTo>
                    <a:pt x="5560" y="1433"/>
                    <a:pt x="5474" y="1389"/>
                    <a:pt x="5386" y="1379"/>
                  </a:cubicBezTo>
                  <a:cubicBezTo>
                    <a:pt x="5298" y="1369"/>
                    <a:pt x="5088" y="1429"/>
                    <a:pt x="5082" y="1387"/>
                  </a:cubicBezTo>
                  <a:cubicBezTo>
                    <a:pt x="5076" y="1345"/>
                    <a:pt x="5311" y="1177"/>
                    <a:pt x="5347" y="1129"/>
                  </a:cubicBezTo>
                  <a:cubicBezTo>
                    <a:pt x="5383" y="1081"/>
                    <a:pt x="5339" y="1081"/>
                    <a:pt x="5298" y="1099"/>
                  </a:cubicBezTo>
                  <a:cubicBezTo>
                    <a:pt x="5257" y="1117"/>
                    <a:pt x="5140" y="1272"/>
                    <a:pt x="5098" y="1235"/>
                  </a:cubicBezTo>
                  <a:cubicBezTo>
                    <a:pt x="5056" y="1198"/>
                    <a:pt x="5073" y="869"/>
                    <a:pt x="5044" y="874"/>
                  </a:cubicBezTo>
                  <a:cubicBezTo>
                    <a:pt x="5006" y="865"/>
                    <a:pt x="4974" y="1211"/>
                    <a:pt x="4922" y="1267"/>
                  </a:cubicBezTo>
                  <a:cubicBezTo>
                    <a:pt x="4870" y="1323"/>
                    <a:pt x="4746" y="1202"/>
                    <a:pt x="4730" y="1211"/>
                  </a:cubicBezTo>
                  <a:cubicBezTo>
                    <a:pt x="4714" y="1259"/>
                    <a:pt x="4804" y="1277"/>
                    <a:pt x="4826" y="1323"/>
                  </a:cubicBezTo>
                  <a:cubicBezTo>
                    <a:pt x="4848" y="1369"/>
                    <a:pt x="4851" y="1433"/>
                    <a:pt x="4859" y="1490"/>
                  </a:cubicBezTo>
                  <a:cubicBezTo>
                    <a:pt x="4867" y="1547"/>
                    <a:pt x="4903" y="1578"/>
                    <a:pt x="4875" y="1667"/>
                  </a:cubicBezTo>
                  <a:cubicBezTo>
                    <a:pt x="4847" y="1756"/>
                    <a:pt x="4740" y="1871"/>
                    <a:pt x="4691" y="2028"/>
                  </a:cubicBezTo>
                  <a:cubicBezTo>
                    <a:pt x="4643" y="2184"/>
                    <a:pt x="4656" y="2523"/>
                    <a:pt x="4579" y="2604"/>
                  </a:cubicBezTo>
                  <a:cubicBezTo>
                    <a:pt x="4502" y="2685"/>
                    <a:pt x="4297" y="2580"/>
                    <a:pt x="4226" y="2515"/>
                  </a:cubicBezTo>
                  <a:cubicBezTo>
                    <a:pt x="4155" y="2450"/>
                    <a:pt x="4164" y="2304"/>
                    <a:pt x="4156" y="2215"/>
                  </a:cubicBezTo>
                  <a:cubicBezTo>
                    <a:pt x="4148" y="2126"/>
                    <a:pt x="4154" y="2040"/>
                    <a:pt x="4178" y="1979"/>
                  </a:cubicBezTo>
                  <a:cubicBezTo>
                    <a:pt x="4202" y="1918"/>
                    <a:pt x="4241" y="1908"/>
                    <a:pt x="4300" y="1851"/>
                  </a:cubicBezTo>
                  <a:cubicBezTo>
                    <a:pt x="4359" y="1794"/>
                    <a:pt x="4537" y="1691"/>
                    <a:pt x="4531" y="1635"/>
                  </a:cubicBezTo>
                  <a:cubicBezTo>
                    <a:pt x="4525" y="1579"/>
                    <a:pt x="4310" y="1571"/>
                    <a:pt x="4266" y="1515"/>
                  </a:cubicBezTo>
                  <a:cubicBezTo>
                    <a:pt x="4222" y="1459"/>
                    <a:pt x="4222" y="1350"/>
                    <a:pt x="4266" y="1299"/>
                  </a:cubicBezTo>
                  <a:cubicBezTo>
                    <a:pt x="4310" y="1248"/>
                    <a:pt x="4495" y="1255"/>
                    <a:pt x="4530" y="1211"/>
                  </a:cubicBezTo>
                  <a:cubicBezTo>
                    <a:pt x="4565" y="1167"/>
                    <a:pt x="4475" y="1087"/>
                    <a:pt x="4474" y="1035"/>
                  </a:cubicBezTo>
                  <a:cubicBezTo>
                    <a:pt x="4473" y="983"/>
                    <a:pt x="4478" y="954"/>
                    <a:pt x="4522" y="899"/>
                  </a:cubicBezTo>
                  <a:cubicBezTo>
                    <a:pt x="4566" y="844"/>
                    <a:pt x="4671" y="739"/>
                    <a:pt x="4738" y="707"/>
                  </a:cubicBezTo>
                  <a:cubicBezTo>
                    <a:pt x="4805" y="675"/>
                    <a:pt x="4871" y="699"/>
                    <a:pt x="4922" y="707"/>
                  </a:cubicBezTo>
                  <a:cubicBezTo>
                    <a:pt x="4973" y="715"/>
                    <a:pt x="5014" y="766"/>
                    <a:pt x="5042" y="755"/>
                  </a:cubicBezTo>
                  <a:cubicBezTo>
                    <a:pt x="5070" y="744"/>
                    <a:pt x="5046" y="686"/>
                    <a:pt x="5090" y="643"/>
                  </a:cubicBezTo>
                  <a:cubicBezTo>
                    <a:pt x="5134" y="600"/>
                    <a:pt x="5301" y="523"/>
                    <a:pt x="5306" y="499"/>
                  </a:cubicBezTo>
                  <a:cubicBezTo>
                    <a:pt x="5311" y="475"/>
                    <a:pt x="5179" y="518"/>
                    <a:pt x="5122" y="499"/>
                  </a:cubicBezTo>
                  <a:cubicBezTo>
                    <a:pt x="5065" y="480"/>
                    <a:pt x="4985" y="371"/>
                    <a:pt x="4963" y="383"/>
                  </a:cubicBezTo>
                  <a:cubicBezTo>
                    <a:pt x="4941" y="395"/>
                    <a:pt x="5040" y="519"/>
                    <a:pt x="4986" y="571"/>
                  </a:cubicBezTo>
                  <a:cubicBezTo>
                    <a:pt x="4932" y="623"/>
                    <a:pt x="4741" y="659"/>
                    <a:pt x="4642" y="694"/>
                  </a:cubicBezTo>
                  <a:cubicBezTo>
                    <a:pt x="4543" y="729"/>
                    <a:pt x="4459" y="735"/>
                    <a:pt x="4394" y="784"/>
                  </a:cubicBezTo>
                  <a:cubicBezTo>
                    <a:pt x="4329" y="833"/>
                    <a:pt x="4282" y="992"/>
                    <a:pt x="4250" y="987"/>
                  </a:cubicBezTo>
                  <a:cubicBezTo>
                    <a:pt x="4218" y="982"/>
                    <a:pt x="4190" y="837"/>
                    <a:pt x="4202" y="755"/>
                  </a:cubicBezTo>
                  <a:cubicBezTo>
                    <a:pt x="4214" y="673"/>
                    <a:pt x="4278" y="553"/>
                    <a:pt x="4322" y="497"/>
                  </a:cubicBezTo>
                  <a:cubicBezTo>
                    <a:pt x="4366" y="441"/>
                    <a:pt x="4394" y="430"/>
                    <a:pt x="4468" y="419"/>
                  </a:cubicBezTo>
                  <a:cubicBezTo>
                    <a:pt x="4544" y="408"/>
                    <a:pt x="4698" y="439"/>
                    <a:pt x="4767" y="431"/>
                  </a:cubicBezTo>
                  <a:cubicBezTo>
                    <a:pt x="4835" y="423"/>
                    <a:pt x="4883" y="394"/>
                    <a:pt x="4880" y="371"/>
                  </a:cubicBezTo>
                  <a:cubicBezTo>
                    <a:pt x="4877" y="348"/>
                    <a:pt x="4788" y="295"/>
                    <a:pt x="4750" y="293"/>
                  </a:cubicBezTo>
                  <a:cubicBezTo>
                    <a:pt x="4711" y="291"/>
                    <a:pt x="4682" y="343"/>
                    <a:pt x="4649" y="359"/>
                  </a:cubicBezTo>
                  <a:cubicBezTo>
                    <a:pt x="4616" y="375"/>
                    <a:pt x="4581" y="388"/>
                    <a:pt x="4554" y="387"/>
                  </a:cubicBezTo>
                  <a:cubicBezTo>
                    <a:pt x="4527" y="386"/>
                    <a:pt x="4503" y="386"/>
                    <a:pt x="4486" y="353"/>
                  </a:cubicBezTo>
                  <a:cubicBezTo>
                    <a:pt x="4469" y="320"/>
                    <a:pt x="4426" y="229"/>
                    <a:pt x="4450" y="191"/>
                  </a:cubicBezTo>
                  <a:cubicBezTo>
                    <a:pt x="4474" y="153"/>
                    <a:pt x="4583" y="142"/>
                    <a:pt x="4632" y="124"/>
                  </a:cubicBezTo>
                  <a:cubicBezTo>
                    <a:pt x="4681" y="106"/>
                    <a:pt x="4742" y="95"/>
                    <a:pt x="4746" y="83"/>
                  </a:cubicBezTo>
                  <a:cubicBezTo>
                    <a:pt x="4750" y="71"/>
                    <a:pt x="4690" y="55"/>
                    <a:pt x="4658" y="51"/>
                  </a:cubicBezTo>
                  <a:cubicBezTo>
                    <a:pt x="4626" y="47"/>
                    <a:pt x="4597" y="63"/>
                    <a:pt x="4554" y="59"/>
                  </a:cubicBezTo>
                  <a:cubicBezTo>
                    <a:pt x="4511" y="55"/>
                    <a:pt x="4440" y="0"/>
                    <a:pt x="4402" y="27"/>
                  </a:cubicBezTo>
                  <a:cubicBezTo>
                    <a:pt x="4364" y="54"/>
                    <a:pt x="4359" y="193"/>
                    <a:pt x="4324" y="222"/>
                  </a:cubicBezTo>
                  <a:cubicBezTo>
                    <a:pt x="4204" y="258"/>
                    <a:pt x="4262" y="191"/>
                    <a:pt x="4194" y="203"/>
                  </a:cubicBezTo>
                  <a:cubicBezTo>
                    <a:pt x="4128" y="215"/>
                    <a:pt x="4135" y="278"/>
                    <a:pt x="4106" y="299"/>
                  </a:cubicBezTo>
                  <a:cubicBezTo>
                    <a:pt x="4077" y="320"/>
                    <a:pt x="4065" y="338"/>
                    <a:pt x="4018" y="331"/>
                  </a:cubicBezTo>
                  <a:cubicBezTo>
                    <a:pt x="3971" y="324"/>
                    <a:pt x="3864" y="258"/>
                    <a:pt x="3827" y="259"/>
                  </a:cubicBezTo>
                  <a:cubicBezTo>
                    <a:pt x="3790" y="260"/>
                    <a:pt x="3765" y="317"/>
                    <a:pt x="3794" y="340"/>
                  </a:cubicBezTo>
                  <a:cubicBezTo>
                    <a:pt x="3823" y="363"/>
                    <a:pt x="3952" y="377"/>
                    <a:pt x="4003" y="395"/>
                  </a:cubicBezTo>
                  <a:cubicBezTo>
                    <a:pt x="4054" y="413"/>
                    <a:pt x="4060" y="415"/>
                    <a:pt x="4098" y="451"/>
                  </a:cubicBezTo>
                  <a:cubicBezTo>
                    <a:pt x="4116" y="486"/>
                    <a:pt x="4227" y="558"/>
                    <a:pt x="4234" y="611"/>
                  </a:cubicBezTo>
                  <a:cubicBezTo>
                    <a:pt x="4241" y="664"/>
                    <a:pt x="4168" y="742"/>
                    <a:pt x="4141" y="772"/>
                  </a:cubicBezTo>
                  <a:cubicBezTo>
                    <a:pt x="4114" y="802"/>
                    <a:pt x="4116" y="805"/>
                    <a:pt x="4069" y="790"/>
                  </a:cubicBezTo>
                  <a:cubicBezTo>
                    <a:pt x="4022" y="775"/>
                    <a:pt x="3882" y="669"/>
                    <a:pt x="3859" y="683"/>
                  </a:cubicBezTo>
                  <a:cubicBezTo>
                    <a:pt x="3819" y="715"/>
                    <a:pt x="3935" y="828"/>
                    <a:pt x="3930" y="875"/>
                  </a:cubicBezTo>
                  <a:cubicBezTo>
                    <a:pt x="3923" y="931"/>
                    <a:pt x="3838" y="952"/>
                    <a:pt x="3819" y="1019"/>
                  </a:cubicBezTo>
                  <a:cubicBezTo>
                    <a:pt x="3800" y="1086"/>
                    <a:pt x="3874" y="1252"/>
                    <a:pt x="3819" y="1275"/>
                  </a:cubicBezTo>
                  <a:cubicBezTo>
                    <a:pt x="3764" y="1298"/>
                    <a:pt x="3515" y="1099"/>
                    <a:pt x="3491" y="1155"/>
                  </a:cubicBezTo>
                  <a:cubicBezTo>
                    <a:pt x="3467" y="1211"/>
                    <a:pt x="3751" y="1382"/>
                    <a:pt x="3747" y="1451"/>
                  </a:cubicBezTo>
                  <a:cubicBezTo>
                    <a:pt x="3743" y="1520"/>
                    <a:pt x="3506" y="1493"/>
                    <a:pt x="3467" y="1571"/>
                  </a:cubicBezTo>
                  <a:cubicBezTo>
                    <a:pt x="3428" y="1649"/>
                    <a:pt x="3497" y="1831"/>
                    <a:pt x="3514" y="1916"/>
                  </a:cubicBezTo>
                  <a:cubicBezTo>
                    <a:pt x="3531" y="2001"/>
                    <a:pt x="3525" y="2061"/>
                    <a:pt x="3570" y="2084"/>
                  </a:cubicBezTo>
                  <a:cubicBezTo>
                    <a:pt x="3615" y="2107"/>
                    <a:pt x="3740" y="2036"/>
                    <a:pt x="3787" y="2052"/>
                  </a:cubicBezTo>
                  <a:cubicBezTo>
                    <a:pt x="3834" y="2068"/>
                    <a:pt x="3862" y="2151"/>
                    <a:pt x="3851" y="2180"/>
                  </a:cubicBezTo>
                  <a:cubicBezTo>
                    <a:pt x="3840" y="2209"/>
                    <a:pt x="3736" y="2200"/>
                    <a:pt x="3722" y="2228"/>
                  </a:cubicBezTo>
                  <a:cubicBezTo>
                    <a:pt x="3709" y="2256"/>
                    <a:pt x="3808" y="2338"/>
                    <a:pt x="3771" y="2348"/>
                  </a:cubicBezTo>
                  <a:cubicBezTo>
                    <a:pt x="3734" y="2358"/>
                    <a:pt x="3585" y="2363"/>
                    <a:pt x="3498" y="2291"/>
                  </a:cubicBezTo>
                  <a:cubicBezTo>
                    <a:pt x="3411" y="2219"/>
                    <a:pt x="3335" y="1983"/>
                    <a:pt x="3250" y="1916"/>
                  </a:cubicBezTo>
                  <a:cubicBezTo>
                    <a:pt x="3165" y="1849"/>
                    <a:pt x="3039" y="1927"/>
                    <a:pt x="2986" y="1891"/>
                  </a:cubicBezTo>
                  <a:cubicBezTo>
                    <a:pt x="2933" y="1855"/>
                    <a:pt x="2927" y="1750"/>
                    <a:pt x="2930" y="1699"/>
                  </a:cubicBezTo>
                  <a:cubicBezTo>
                    <a:pt x="2933" y="1648"/>
                    <a:pt x="2949" y="1599"/>
                    <a:pt x="3002" y="1587"/>
                  </a:cubicBezTo>
                  <a:cubicBezTo>
                    <a:pt x="3055" y="1575"/>
                    <a:pt x="3180" y="1627"/>
                    <a:pt x="3251" y="1627"/>
                  </a:cubicBezTo>
                  <a:cubicBezTo>
                    <a:pt x="3322" y="1627"/>
                    <a:pt x="3444" y="1635"/>
                    <a:pt x="3427" y="1587"/>
                  </a:cubicBezTo>
                  <a:cubicBezTo>
                    <a:pt x="3410" y="1539"/>
                    <a:pt x="3182" y="1426"/>
                    <a:pt x="3147" y="1339"/>
                  </a:cubicBezTo>
                  <a:cubicBezTo>
                    <a:pt x="3043" y="1299"/>
                    <a:pt x="3241" y="1117"/>
                    <a:pt x="3219" y="1067"/>
                  </a:cubicBezTo>
                  <a:cubicBezTo>
                    <a:pt x="3195" y="1024"/>
                    <a:pt x="3049" y="1091"/>
                    <a:pt x="3003" y="1083"/>
                  </a:cubicBezTo>
                  <a:cubicBezTo>
                    <a:pt x="2957" y="1075"/>
                    <a:pt x="2937" y="1044"/>
                    <a:pt x="2940" y="1019"/>
                  </a:cubicBezTo>
                  <a:cubicBezTo>
                    <a:pt x="2943" y="994"/>
                    <a:pt x="3017" y="952"/>
                    <a:pt x="3024" y="935"/>
                  </a:cubicBezTo>
                  <a:cubicBezTo>
                    <a:pt x="3031" y="918"/>
                    <a:pt x="3015" y="900"/>
                    <a:pt x="2982" y="917"/>
                  </a:cubicBezTo>
                  <a:cubicBezTo>
                    <a:pt x="2949" y="934"/>
                    <a:pt x="2884" y="1027"/>
                    <a:pt x="2827" y="1035"/>
                  </a:cubicBezTo>
                  <a:cubicBezTo>
                    <a:pt x="2770" y="1043"/>
                    <a:pt x="2694" y="959"/>
                    <a:pt x="2642" y="963"/>
                  </a:cubicBezTo>
                  <a:cubicBezTo>
                    <a:pt x="2590" y="967"/>
                    <a:pt x="2523" y="1012"/>
                    <a:pt x="2515" y="1059"/>
                  </a:cubicBezTo>
                  <a:cubicBezTo>
                    <a:pt x="2507" y="1106"/>
                    <a:pt x="2606" y="1199"/>
                    <a:pt x="2595" y="1243"/>
                  </a:cubicBezTo>
                  <a:cubicBezTo>
                    <a:pt x="2584" y="1287"/>
                    <a:pt x="2500" y="1286"/>
                    <a:pt x="2451" y="1323"/>
                  </a:cubicBezTo>
                  <a:cubicBezTo>
                    <a:pt x="2402" y="1360"/>
                    <a:pt x="2350" y="1448"/>
                    <a:pt x="2299" y="1467"/>
                  </a:cubicBezTo>
                  <a:cubicBezTo>
                    <a:pt x="2248" y="1486"/>
                    <a:pt x="2206" y="1450"/>
                    <a:pt x="2142" y="1439"/>
                  </a:cubicBezTo>
                  <a:cubicBezTo>
                    <a:pt x="2078" y="1428"/>
                    <a:pt x="1975" y="1391"/>
                    <a:pt x="1913" y="1403"/>
                  </a:cubicBezTo>
                  <a:cubicBezTo>
                    <a:pt x="1852" y="1415"/>
                    <a:pt x="1833" y="1490"/>
                    <a:pt x="1775" y="1511"/>
                  </a:cubicBezTo>
                  <a:cubicBezTo>
                    <a:pt x="1717" y="1532"/>
                    <a:pt x="1591" y="1514"/>
                    <a:pt x="1563" y="1531"/>
                  </a:cubicBezTo>
                  <a:cubicBezTo>
                    <a:pt x="1535" y="1548"/>
                    <a:pt x="1578" y="1608"/>
                    <a:pt x="1607" y="1613"/>
                  </a:cubicBezTo>
                  <a:cubicBezTo>
                    <a:pt x="1636" y="1618"/>
                    <a:pt x="1693" y="1567"/>
                    <a:pt x="1739" y="1559"/>
                  </a:cubicBezTo>
                  <a:cubicBezTo>
                    <a:pt x="1785" y="1551"/>
                    <a:pt x="1843" y="1581"/>
                    <a:pt x="1883" y="1565"/>
                  </a:cubicBezTo>
                  <a:cubicBezTo>
                    <a:pt x="1923" y="1549"/>
                    <a:pt x="1921" y="1463"/>
                    <a:pt x="1980" y="1463"/>
                  </a:cubicBezTo>
                  <a:cubicBezTo>
                    <a:pt x="2039" y="1463"/>
                    <a:pt x="2202" y="1513"/>
                    <a:pt x="2235" y="1563"/>
                  </a:cubicBezTo>
                  <a:cubicBezTo>
                    <a:pt x="2268" y="1613"/>
                    <a:pt x="2213" y="1703"/>
                    <a:pt x="2178" y="1763"/>
                  </a:cubicBezTo>
                  <a:cubicBezTo>
                    <a:pt x="2143" y="1823"/>
                    <a:pt x="1987" y="1911"/>
                    <a:pt x="2027" y="1923"/>
                  </a:cubicBezTo>
                  <a:cubicBezTo>
                    <a:pt x="2067" y="1935"/>
                    <a:pt x="2323" y="1806"/>
                    <a:pt x="2419" y="1835"/>
                  </a:cubicBezTo>
                  <a:cubicBezTo>
                    <a:pt x="2515" y="1864"/>
                    <a:pt x="2582" y="2011"/>
                    <a:pt x="2602" y="2099"/>
                  </a:cubicBezTo>
                  <a:cubicBezTo>
                    <a:pt x="2622" y="2187"/>
                    <a:pt x="2539" y="2271"/>
                    <a:pt x="2538" y="2363"/>
                  </a:cubicBezTo>
                  <a:cubicBezTo>
                    <a:pt x="2537" y="2455"/>
                    <a:pt x="2596" y="2598"/>
                    <a:pt x="2594" y="2651"/>
                  </a:cubicBezTo>
                  <a:cubicBezTo>
                    <a:pt x="2592" y="2704"/>
                    <a:pt x="2568" y="2667"/>
                    <a:pt x="2528" y="2682"/>
                  </a:cubicBezTo>
                  <a:cubicBezTo>
                    <a:pt x="2488" y="2697"/>
                    <a:pt x="2436" y="2737"/>
                    <a:pt x="2351" y="2743"/>
                  </a:cubicBezTo>
                  <a:cubicBezTo>
                    <a:pt x="2266" y="2749"/>
                    <a:pt x="2063" y="2689"/>
                    <a:pt x="2015" y="2719"/>
                  </a:cubicBezTo>
                  <a:cubicBezTo>
                    <a:pt x="1986" y="2735"/>
                    <a:pt x="2040" y="2885"/>
                    <a:pt x="2063" y="2923"/>
                  </a:cubicBezTo>
                  <a:cubicBezTo>
                    <a:pt x="2086" y="2961"/>
                    <a:pt x="2131" y="2971"/>
                    <a:pt x="2153" y="2947"/>
                  </a:cubicBezTo>
                  <a:cubicBezTo>
                    <a:pt x="2175" y="2923"/>
                    <a:pt x="2119" y="2796"/>
                    <a:pt x="2195" y="2779"/>
                  </a:cubicBezTo>
                  <a:cubicBezTo>
                    <a:pt x="2271" y="2762"/>
                    <a:pt x="2544" y="2770"/>
                    <a:pt x="2609" y="2843"/>
                  </a:cubicBezTo>
                  <a:cubicBezTo>
                    <a:pt x="2674" y="2916"/>
                    <a:pt x="2588" y="3131"/>
                    <a:pt x="2586" y="3219"/>
                  </a:cubicBezTo>
                  <a:cubicBezTo>
                    <a:pt x="2584" y="3307"/>
                    <a:pt x="2615" y="3306"/>
                    <a:pt x="2594" y="3371"/>
                  </a:cubicBezTo>
                  <a:cubicBezTo>
                    <a:pt x="2573" y="3436"/>
                    <a:pt x="2489" y="3544"/>
                    <a:pt x="2457" y="3611"/>
                  </a:cubicBezTo>
                  <a:cubicBezTo>
                    <a:pt x="2425" y="3678"/>
                    <a:pt x="2448" y="3732"/>
                    <a:pt x="2401" y="3771"/>
                  </a:cubicBezTo>
                  <a:cubicBezTo>
                    <a:pt x="2354" y="3810"/>
                    <a:pt x="2236" y="3839"/>
                    <a:pt x="2177" y="3843"/>
                  </a:cubicBezTo>
                  <a:cubicBezTo>
                    <a:pt x="2118" y="3847"/>
                    <a:pt x="2104" y="3824"/>
                    <a:pt x="2050" y="3795"/>
                  </a:cubicBezTo>
                  <a:cubicBezTo>
                    <a:pt x="1996" y="3766"/>
                    <a:pt x="1898" y="3719"/>
                    <a:pt x="1850" y="3667"/>
                  </a:cubicBezTo>
                  <a:cubicBezTo>
                    <a:pt x="1802" y="3615"/>
                    <a:pt x="1784" y="3532"/>
                    <a:pt x="1764" y="3480"/>
                  </a:cubicBezTo>
                  <a:cubicBezTo>
                    <a:pt x="1744" y="3428"/>
                    <a:pt x="1689" y="3365"/>
                    <a:pt x="1727" y="3354"/>
                  </a:cubicBezTo>
                  <a:cubicBezTo>
                    <a:pt x="1765" y="3343"/>
                    <a:pt x="1965" y="3434"/>
                    <a:pt x="1992" y="3414"/>
                  </a:cubicBezTo>
                  <a:cubicBezTo>
                    <a:pt x="2019" y="3394"/>
                    <a:pt x="1887" y="3300"/>
                    <a:pt x="1890" y="3235"/>
                  </a:cubicBezTo>
                  <a:cubicBezTo>
                    <a:pt x="1893" y="3170"/>
                    <a:pt x="2052" y="3018"/>
                    <a:pt x="2010" y="3024"/>
                  </a:cubicBezTo>
                  <a:cubicBezTo>
                    <a:pt x="1968" y="3030"/>
                    <a:pt x="1708" y="3273"/>
                    <a:pt x="1637" y="3270"/>
                  </a:cubicBezTo>
                  <a:cubicBezTo>
                    <a:pt x="1566" y="3267"/>
                    <a:pt x="1573" y="3086"/>
                    <a:pt x="1586" y="3003"/>
                  </a:cubicBezTo>
                  <a:cubicBezTo>
                    <a:pt x="1599" y="2920"/>
                    <a:pt x="1671" y="2816"/>
                    <a:pt x="1716" y="2772"/>
                  </a:cubicBezTo>
                  <a:cubicBezTo>
                    <a:pt x="1761" y="2728"/>
                    <a:pt x="1810" y="2747"/>
                    <a:pt x="1858" y="2737"/>
                  </a:cubicBezTo>
                  <a:cubicBezTo>
                    <a:pt x="1906" y="2727"/>
                    <a:pt x="1997" y="2728"/>
                    <a:pt x="2003" y="2713"/>
                  </a:cubicBezTo>
                  <a:cubicBezTo>
                    <a:pt x="1986" y="2697"/>
                    <a:pt x="1968" y="2667"/>
                    <a:pt x="1894" y="2647"/>
                  </a:cubicBezTo>
                  <a:cubicBezTo>
                    <a:pt x="1822" y="2638"/>
                    <a:pt x="1651" y="2674"/>
                    <a:pt x="1569" y="2659"/>
                  </a:cubicBezTo>
                  <a:cubicBezTo>
                    <a:pt x="1487" y="2644"/>
                    <a:pt x="1415" y="2610"/>
                    <a:pt x="1401" y="2555"/>
                  </a:cubicBezTo>
                  <a:cubicBezTo>
                    <a:pt x="1387" y="2500"/>
                    <a:pt x="1468" y="2391"/>
                    <a:pt x="1483" y="2331"/>
                  </a:cubicBezTo>
                  <a:cubicBezTo>
                    <a:pt x="1498" y="2271"/>
                    <a:pt x="1436" y="2240"/>
                    <a:pt x="1491" y="2195"/>
                  </a:cubicBezTo>
                  <a:cubicBezTo>
                    <a:pt x="1546" y="2150"/>
                    <a:pt x="1763" y="2099"/>
                    <a:pt x="1811" y="2064"/>
                  </a:cubicBezTo>
                  <a:cubicBezTo>
                    <a:pt x="1859" y="2029"/>
                    <a:pt x="1841" y="1976"/>
                    <a:pt x="1779" y="1987"/>
                  </a:cubicBezTo>
                  <a:cubicBezTo>
                    <a:pt x="1717" y="1998"/>
                    <a:pt x="1533" y="2102"/>
                    <a:pt x="1441" y="2131"/>
                  </a:cubicBezTo>
                  <a:cubicBezTo>
                    <a:pt x="1349" y="2160"/>
                    <a:pt x="1300" y="2142"/>
                    <a:pt x="1225" y="2163"/>
                  </a:cubicBezTo>
                  <a:cubicBezTo>
                    <a:pt x="1150" y="2184"/>
                    <a:pt x="1050" y="2267"/>
                    <a:pt x="993" y="2259"/>
                  </a:cubicBezTo>
                  <a:cubicBezTo>
                    <a:pt x="936" y="2251"/>
                    <a:pt x="887" y="2167"/>
                    <a:pt x="881" y="2112"/>
                  </a:cubicBezTo>
                  <a:cubicBezTo>
                    <a:pt x="875" y="2057"/>
                    <a:pt x="917" y="1976"/>
                    <a:pt x="959" y="1926"/>
                  </a:cubicBezTo>
                  <a:cubicBezTo>
                    <a:pt x="1001" y="1876"/>
                    <a:pt x="1111" y="1837"/>
                    <a:pt x="1131" y="1811"/>
                  </a:cubicBezTo>
                  <a:cubicBezTo>
                    <a:pt x="1151" y="1785"/>
                    <a:pt x="1126" y="1757"/>
                    <a:pt x="1079" y="1769"/>
                  </a:cubicBezTo>
                  <a:cubicBezTo>
                    <a:pt x="1032" y="1781"/>
                    <a:pt x="906" y="1887"/>
                    <a:pt x="851" y="1883"/>
                  </a:cubicBezTo>
                  <a:cubicBezTo>
                    <a:pt x="796" y="1879"/>
                    <a:pt x="784" y="1779"/>
                    <a:pt x="747" y="1747"/>
                  </a:cubicBezTo>
                  <a:cubicBezTo>
                    <a:pt x="710" y="1715"/>
                    <a:pt x="665" y="1735"/>
                    <a:pt x="629" y="1691"/>
                  </a:cubicBezTo>
                  <a:cubicBezTo>
                    <a:pt x="593" y="1647"/>
                    <a:pt x="521" y="1528"/>
                    <a:pt x="531" y="1483"/>
                  </a:cubicBezTo>
                  <a:cubicBezTo>
                    <a:pt x="541" y="1438"/>
                    <a:pt x="686" y="1432"/>
                    <a:pt x="689" y="1421"/>
                  </a:cubicBezTo>
                  <a:cubicBezTo>
                    <a:pt x="695" y="1367"/>
                    <a:pt x="591" y="1428"/>
                    <a:pt x="551" y="1415"/>
                  </a:cubicBezTo>
                  <a:cubicBezTo>
                    <a:pt x="511" y="1402"/>
                    <a:pt x="463" y="1337"/>
                    <a:pt x="449" y="1343"/>
                  </a:cubicBezTo>
                  <a:cubicBezTo>
                    <a:pt x="435" y="1349"/>
                    <a:pt x="474" y="1437"/>
                    <a:pt x="467" y="1451"/>
                  </a:cubicBezTo>
                  <a:cubicBezTo>
                    <a:pt x="460" y="1465"/>
                    <a:pt x="440" y="1453"/>
                    <a:pt x="407" y="1427"/>
                  </a:cubicBezTo>
                  <a:cubicBezTo>
                    <a:pt x="374" y="1401"/>
                    <a:pt x="293" y="1300"/>
                    <a:pt x="269" y="1295"/>
                  </a:cubicBezTo>
                  <a:cubicBezTo>
                    <a:pt x="245" y="1290"/>
                    <a:pt x="251" y="1376"/>
                    <a:pt x="263" y="1397"/>
                  </a:cubicBezTo>
                  <a:cubicBezTo>
                    <a:pt x="275" y="1418"/>
                    <a:pt x="323" y="1412"/>
                    <a:pt x="341" y="1421"/>
                  </a:cubicBezTo>
                  <a:cubicBezTo>
                    <a:pt x="359" y="1430"/>
                    <a:pt x="337" y="1417"/>
                    <a:pt x="371" y="1451"/>
                  </a:cubicBezTo>
                  <a:cubicBezTo>
                    <a:pt x="405" y="1485"/>
                    <a:pt x="509" y="1564"/>
                    <a:pt x="545" y="1625"/>
                  </a:cubicBezTo>
                  <a:cubicBezTo>
                    <a:pt x="581" y="1686"/>
                    <a:pt x="601" y="1775"/>
                    <a:pt x="587" y="1819"/>
                  </a:cubicBezTo>
                  <a:cubicBezTo>
                    <a:pt x="573" y="1863"/>
                    <a:pt x="469" y="1864"/>
                    <a:pt x="459" y="1891"/>
                  </a:cubicBezTo>
                  <a:cubicBezTo>
                    <a:pt x="451" y="1956"/>
                    <a:pt x="498" y="1952"/>
                    <a:pt x="529" y="1979"/>
                  </a:cubicBezTo>
                  <a:cubicBezTo>
                    <a:pt x="554" y="2008"/>
                    <a:pt x="559" y="2039"/>
                    <a:pt x="609" y="2067"/>
                  </a:cubicBezTo>
                  <a:cubicBezTo>
                    <a:pt x="659" y="2095"/>
                    <a:pt x="790" y="2108"/>
                    <a:pt x="833" y="2148"/>
                  </a:cubicBezTo>
                  <a:cubicBezTo>
                    <a:pt x="876" y="2188"/>
                    <a:pt x="856" y="2240"/>
                    <a:pt x="869" y="2304"/>
                  </a:cubicBezTo>
                  <a:cubicBezTo>
                    <a:pt x="882" y="2368"/>
                    <a:pt x="958" y="2494"/>
                    <a:pt x="911" y="2532"/>
                  </a:cubicBezTo>
                  <a:cubicBezTo>
                    <a:pt x="864" y="2570"/>
                    <a:pt x="673" y="2558"/>
                    <a:pt x="585" y="2531"/>
                  </a:cubicBezTo>
                  <a:cubicBezTo>
                    <a:pt x="497" y="2504"/>
                    <a:pt x="445" y="2364"/>
                    <a:pt x="385" y="2371"/>
                  </a:cubicBezTo>
                  <a:cubicBezTo>
                    <a:pt x="325" y="2378"/>
                    <a:pt x="289" y="2514"/>
                    <a:pt x="225" y="2571"/>
                  </a:cubicBezTo>
                  <a:cubicBezTo>
                    <a:pt x="161" y="2628"/>
                    <a:pt x="0" y="2679"/>
                    <a:pt x="1" y="2715"/>
                  </a:cubicBezTo>
                  <a:cubicBezTo>
                    <a:pt x="2" y="2751"/>
                    <a:pt x="174" y="2754"/>
                    <a:pt x="234" y="2787"/>
                  </a:cubicBezTo>
                  <a:cubicBezTo>
                    <a:pt x="294" y="2820"/>
                    <a:pt x="319" y="2916"/>
                    <a:pt x="362" y="2915"/>
                  </a:cubicBezTo>
                  <a:cubicBezTo>
                    <a:pt x="405" y="2914"/>
                    <a:pt x="434" y="2800"/>
                    <a:pt x="490" y="2779"/>
                  </a:cubicBezTo>
                  <a:cubicBezTo>
                    <a:pt x="546" y="2758"/>
                    <a:pt x="621" y="2812"/>
                    <a:pt x="698" y="2787"/>
                  </a:cubicBezTo>
                  <a:cubicBezTo>
                    <a:pt x="775" y="2762"/>
                    <a:pt x="879" y="2618"/>
                    <a:pt x="954" y="2627"/>
                  </a:cubicBezTo>
                  <a:cubicBezTo>
                    <a:pt x="1029" y="2636"/>
                    <a:pt x="1078" y="2824"/>
                    <a:pt x="1146" y="2843"/>
                  </a:cubicBezTo>
                  <a:cubicBezTo>
                    <a:pt x="1214" y="2862"/>
                    <a:pt x="1300" y="2744"/>
                    <a:pt x="1361" y="2739"/>
                  </a:cubicBezTo>
                  <a:cubicBezTo>
                    <a:pt x="1422" y="2734"/>
                    <a:pt x="1492" y="2752"/>
                    <a:pt x="1513" y="2811"/>
                  </a:cubicBezTo>
                  <a:cubicBezTo>
                    <a:pt x="1534" y="2870"/>
                    <a:pt x="1528" y="3011"/>
                    <a:pt x="1490" y="3091"/>
                  </a:cubicBezTo>
                  <a:cubicBezTo>
                    <a:pt x="1452" y="3171"/>
                    <a:pt x="1314" y="3212"/>
                    <a:pt x="1283" y="3288"/>
                  </a:cubicBezTo>
                  <a:cubicBezTo>
                    <a:pt x="1252" y="3364"/>
                    <a:pt x="1294" y="3477"/>
                    <a:pt x="1306" y="3547"/>
                  </a:cubicBezTo>
                  <a:cubicBezTo>
                    <a:pt x="1318" y="3617"/>
                    <a:pt x="1282" y="3646"/>
                    <a:pt x="1354" y="3707"/>
                  </a:cubicBezTo>
                  <a:cubicBezTo>
                    <a:pt x="1426" y="3768"/>
                    <a:pt x="1717" y="3859"/>
                    <a:pt x="1738" y="3915"/>
                  </a:cubicBezTo>
                  <a:cubicBezTo>
                    <a:pt x="1759" y="3971"/>
                    <a:pt x="1581" y="4030"/>
                    <a:pt x="1481" y="4043"/>
                  </a:cubicBezTo>
                  <a:cubicBezTo>
                    <a:pt x="1381" y="4056"/>
                    <a:pt x="1222" y="4048"/>
                    <a:pt x="1138" y="3995"/>
                  </a:cubicBezTo>
                  <a:cubicBezTo>
                    <a:pt x="1054" y="3942"/>
                    <a:pt x="1026" y="3754"/>
                    <a:pt x="978" y="3723"/>
                  </a:cubicBezTo>
                  <a:cubicBezTo>
                    <a:pt x="930" y="3692"/>
                    <a:pt x="855" y="3763"/>
                    <a:pt x="850" y="3811"/>
                  </a:cubicBezTo>
                  <a:cubicBezTo>
                    <a:pt x="845" y="3859"/>
                    <a:pt x="922" y="3965"/>
                    <a:pt x="946" y="4011"/>
                  </a:cubicBezTo>
                  <a:cubicBezTo>
                    <a:pt x="970" y="4057"/>
                    <a:pt x="995" y="4073"/>
                    <a:pt x="995" y="4090"/>
                  </a:cubicBezTo>
                  <a:cubicBezTo>
                    <a:pt x="995" y="4107"/>
                    <a:pt x="985" y="4127"/>
                    <a:pt x="947" y="4114"/>
                  </a:cubicBezTo>
                  <a:cubicBezTo>
                    <a:pt x="909" y="4101"/>
                    <a:pt x="802" y="4004"/>
                    <a:pt x="769" y="4011"/>
                  </a:cubicBezTo>
                  <a:cubicBezTo>
                    <a:pt x="736" y="4018"/>
                    <a:pt x="802" y="4160"/>
                    <a:pt x="749" y="4157"/>
                  </a:cubicBezTo>
                  <a:cubicBezTo>
                    <a:pt x="696" y="4154"/>
                    <a:pt x="519" y="3999"/>
                    <a:pt x="449" y="3995"/>
                  </a:cubicBezTo>
                  <a:cubicBezTo>
                    <a:pt x="379" y="3991"/>
                    <a:pt x="381" y="4105"/>
                    <a:pt x="329" y="4131"/>
                  </a:cubicBezTo>
                  <a:cubicBezTo>
                    <a:pt x="277" y="4157"/>
                    <a:pt x="133" y="4123"/>
                    <a:pt x="137" y="4150"/>
                  </a:cubicBezTo>
                  <a:cubicBezTo>
                    <a:pt x="141" y="4177"/>
                    <a:pt x="296" y="4250"/>
                    <a:pt x="353" y="4291"/>
                  </a:cubicBezTo>
                  <a:cubicBezTo>
                    <a:pt x="410" y="4332"/>
                    <a:pt x="422" y="4395"/>
                    <a:pt x="481" y="4395"/>
                  </a:cubicBezTo>
                  <a:cubicBezTo>
                    <a:pt x="540" y="4395"/>
                    <a:pt x="641" y="4302"/>
                    <a:pt x="705" y="4291"/>
                  </a:cubicBezTo>
                  <a:cubicBezTo>
                    <a:pt x="769" y="4280"/>
                    <a:pt x="805" y="4282"/>
                    <a:pt x="865" y="4331"/>
                  </a:cubicBezTo>
                  <a:cubicBezTo>
                    <a:pt x="925" y="4380"/>
                    <a:pt x="1007" y="4538"/>
                    <a:pt x="1066" y="4587"/>
                  </a:cubicBezTo>
                  <a:cubicBezTo>
                    <a:pt x="1125" y="4636"/>
                    <a:pt x="1161" y="4619"/>
                    <a:pt x="1218" y="4627"/>
                  </a:cubicBezTo>
                  <a:cubicBezTo>
                    <a:pt x="1275" y="4635"/>
                    <a:pt x="1365" y="4663"/>
                    <a:pt x="1409" y="4635"/>
                  </a:cubicBezTo>
                  <a:cubicBezTo>
                    <a:pt x="1453" y="4607"/>
                    <a:pt x="1468" y="4522"/>
                    <a:pt x="1482" y="4459"/>
                  </a:cubicBezTo>
                  <a:cubicBezTo>
                    <a:pt x="1496" y="4396"/>
                    <a:pt x="1474" y="4310"/>
                    <a:pt x="1490" y="4259"/>
                  </a:cubicBezTo>
                  <a:cubicBezTo>
                    <a:pt x="1506" y="4208"/>
                    <a:pt x="1532" y="4190"/>
                    <a:pt x="1577" y="4155"/>
                  </a:cubicBezTo>
                  <a:cubicBezTo>
                    <a:pt x="1622" y="4120"/>
                    <a:pt x="1717" y="4038"/>
                    <a:pt x="1762" y="4051"/>
                  </a:cubicBezTo>
                  <a:cubicBezTo>
                    <a:pt x="1807" y="4064"/>
                    <a:pt x="1734" y="4207"/>
                    <a:pt x="1850" y="4235"/>
                  </a:cubicBezTo>
                  <a:cubicBezTo>
                    <a:pt x="1966" y="4263"/>
                    <a:pt x="2426" y="4148"/>
                    <a:pt x="2460" y="4222"/>
                  </a:cubicBezTo>
                  <a:cubicBezTo>
                    <a:pt x="2494" y="4296"/>
                    <a:pt x="2159" y="4602"/>
                    <a:pt x="2052" y="4678"/>
                  </a:cubicBezTo>
                  <a:cubicBezTo>
                    <a:pt x="1945" y="4754"/>
                    <a:pt x="1890" y="4662"/>
                    <a:pt x="1818" y="4675"/>
                  </a:cubicBezTo>
                  <a:cubicBezTo>
                    <a:pt x="1746" y="4688"/>
                    <a:pt x="1680" y="4755"/>
                    <a:pt x="1618" y="4755"/>
                  </a:cubicBezTo>
                  <a:cubicBezTo>
                    <a:pt x="1556" y="4755"/>
                    <a:pt x="1452" y="4657"/>
                    <a:pt x="1445" y="4678"/>
                  </a:cubicBezTo>
                  <a:cubicBezTo>
                    <a:pt x="1438" y="4699"/>
                    <a:pt x="1548" y="4812"/>
                    <a:pt x="1578" y="4883"/>
                  </a:cubicBezTo>
                  <a:cubicBezTo>
                    <a:pt x="1608" y="4954"/>
                    <a:pt x="1602" y="5084"/>
                    <a:pt x="1625" y="5104"/>
                  </a:cubicBezTo>
                  <a:cubicBezTo>
                    <a:pt x="1648" y="5124"/>
                    <a:pt x="1675" y="5023"/>
                    <a:pt x="1715" y="5002"/>
                  </a:cubicBezTo>
                  <a:cubicBezTo>
                    <a:pt x="1755" y="4981"/>
                    <a:pt x="1847" y="5014"/>
                    <a:pt x="1865" y="4978"/>
                  </a:cubicBezTo>
                  <a:cubicBezTo>
                    <a:pt x="1883" y="4942"/>
                    <a:pt x="1800" y="4832"/>
                    <a:pt x="1823" y="4786"/>
                  </a:cubicBezTo>
                  <a:cubicBezTo>
                    <a:pt x="1846" y="4740"/>
                    <a:pt x="1944" y="4675"/>
                    <a:pt x="2004" y="4702"/>
                  </a:cubicBezTo>
                  <a:cubicBezTo>
                    <a:pt x="2064" y="4729"/>
                    <a:pt x="2142" y="4918"/>
                    <a:pt x="2186" y="4947"/>
                  </a:cubicBezTo>
                  <a:cubicBezTo>
                    <a:pt x="2230" y="4976"/>
                    <a:pt x="2281" y="4917"/>
                    <a:pt x="2268" y="4876"/>
                  </a:cubicBezTo>
                  <a:cubicBezTo>
                    <a:pt x="2255" y="4835"/>
                    <a:pt x="2105" y="4758"/>
                    <a:pt x="2106" y="4702"/>
                  </a:cubicBezTo>
                  <a:cubicBezTo>
                    <a:pt x="2107" y="4646"/>
                    <a:pt x="2218" y="4582"/>
                    <a:pt x="2274" y="4539"/>
                  </a:cubicBezTo>
                  <a:cubicBezTo>
                    <a:pt x="2330" y="4496"/>
                    <a:pt x="2398" y="4462"/>
                    <a:pt x="2442" y="4444"/>
                  </a:cubicBezTo>
                  <a:cubicBezTo>
                    <a:pt x="2486" y="4426"/>
                    <a:pt x="2489" y="4440"/>
                    <a:pt x="2538" y="4432"/>
                  </a:cubicBezTo>
                  <a:cubicBezTo>
                    <a:pt x="2587" y="4424"/>
                    <a:pt x="2704" y="4378"/>
                    <a:pt x="2736" y="4396"/>
                  </a:cubicBezTo>
                  <a:cubicBezTo>
                    <a:pt x="2768" y="4414"/>
                    <a:pt x="2763" y="4510"/>
                    <a:pt x="2730" y="4539"/>
                  </a:cubicBezTo>
                  <a:cubicBezTo>
                    <a:pt x="2697" y="4568"/>
                    <a:pt x="2571" y="4490"/>
                    <a:pt x="2538" y="4570"/>
                  </a:cubicBezTo>
                  <a:cubicBezTo>
                    <a:pt x="2505" y="4650"/>
                    <a:pt x="2475" y="4932"/>
                    <a:pt x="2530" y="5019"/>
                  </a:cubicBezTo>
                  <a:cubicBezTo>
                    <a:pt x="2585" y="5106"/>
                    <a:pt x="2783" y="5063"/>
                    <a:pt x="2868" y="5092"/>
                  </a:cubicBezTo>
                  <a:cubicBezTo>
                    <a:pt x="2953" y="5121"/>
                    <a:pt x="3010" y="5227"/>
                    <a:pt x="3042" y="5195"/>
                  </a:cubicBezTo>
                  <a:cubicBezTo>
                    <a:pt x="3074" y="5163"/>
                    <a:pt x="2964" y="5117"/>
                    <a:pt x="2970" y="4987"/>
                  </a:cubicBezTo>
                  <a:cubicBezTo>
                    <a:pt x="2963" y="4916"/>
                    <a:pt x="2995" y="4852"/>
                    <a:pt x="3002" y="4771"/>
                  </a:cubicBezTo>
                  <a:cubicBezTo>
                    <a:pt x="3009" y="4690"/>
                    <a:pt x="2947" y="4578"/>
                    <a:pt x="3010" y="4499"/>
                  </a:cubicBezTo>
                  <a:cubicBezTo>
                    <a:pt x="3073" y="4420"/>
                    <a:pt x="3309" y="4245"/>
                    <a:pt x="3378" y="4300"/>
                  </a:cubicBezTo>
                  <a:cubicBezTo>
                    <a:pt x="3447" y="4355"/>
                    <a:pt x="3369" y="4741"/>
                    <a:pt x="3426" y="4827"/>
                  </a:cubicBezTo>
                  <a:cubicBezTo>
                    <a:pt x="3483" y="4913"/>
                    <a:pt x="3669" y="4779"/>
                    <a:pt x="3722" y="4819"/>
                  </a:cubicBezTo>
                  <a:cubicBezTo>
                    <a:pt x="3775" y="4859"/>
                    <a:pt x="3749" y="5004"/>
                    <a:pt x="3746" y="5067"/>
                  </a:cubicBezTo>
                  <a:cubicBezTo>
                    <a:pt x="3743" y="5130"/>
                    <a:pt x="3753" y="5159"/>
                    <a:pt x="3706" y="5195"/>
                  </a:cubicBezTo>
                  <a:cubicBezTo>
                    <a:pt x="3659" y="5231"/>
                    <a:pt x="3491" y="5251"/>
                    <a:pt x="3466" y="5283"/>
                  </a:cubicBezTo>
                  <a:cubicBezTo>
                    <a:pt x="3441" y="5315"/>
                    <a:pt x="3510" y="5338"/>
                    <a:pt x="3554" y="5387"/>
                  </a:cubicBezTo>
                  <a:cubicBezTo>
                    <a:pt x="3598" y="5436"/>
                    <a:pt x="3757" y="5552"/>
                    <a:pt x="3730" y="5579"/>
                  </a:cubicBezTo>
                  <a:cubicBezTo>
                    <a:pt x="3642" y="5659"/>
                    <a:pt x="3466" y="5580"/>
                    <a:pt x="3394" y="5547"/>
                  </a:cubicBezTo>
                  <a:cubicBezTo>
                    <a:pt x="3330" y="5523"/>
                    <a:pt x="3361" y="5468"/>
                    <a:pt x="3346" y="5435"/>
                  </a:cubicBezTo>
                  <a:cubicBezTo>
                    <a:pt x="3331" y="5402"/>
                    <a:pt x="3347" y="5380"/>
                    <a:pt x="3306" y="5347"/>
                  </a:cubicBezTo>
                  <a:cubicBezTo>
                    <a:pt x="3265" y="5314"/>
                    <a:pt x="3126" y="5228"/>
                    <a:pt x="3102" y="5237"/>
                  </a:cubicBezTo>
                  <a:cubicBezTo>
                    <a:pt x="3078" y="5246"/>
                    <a:pt x="3132" y="5368"/>
                    <a:pt x="3162" y="5404"/>
                  </a:cubicBezTo>
                  <a:cubicBezTo>
                    <a:pt x="3192" y="5440"/>
                    <a:pt x="3276" y="5433"/>
                    <a:pt x="3282" y="5453"/>
                  </a:cubicBezTo>
                  <a:cubicBezTo>
                    <a:pt x="3288" y="5473"/>
                    <a:pt x="3213" y="5501"/>
                    <a:pt x="3198" y="5524"/>
                  </a:cubicBezTo>
                  <a:cubicBezTo>
                    <a:pt x="3183" y="5547"/>
                    <a:pt x="3177" y="5569"/>
                    <a:pt x="3192" y="5590"/>
                  </a:cubicBezTo>
                  <a:cubicBezTo>
                    <a:pt x="3207" y="5611"/>
                    <a:pt x="3265" y="5627"/>
                    <a:pt x="3288" y="5650"/>
                  </a:cubicBezTo>
                  <a:cubicBezTo>
                    <a:pt x="3311" y="5673"/>
                    <a:pt x="3277" y="5704"/>
                    <a:pt x="3330" y="5729"/>
                  </a:cubicBezTo>
                  <a:cubicBezTo>
                    <a:pt x="3383" y="5754"/>
                    <a:pt x="3571" y="5765"/>
                    <a:pt x="3606" y="5801"/>
                  </a:cubicBezTo>
                  <a:cubicBezTo>
                    <a:pt x="3641" y="5837"/>
                    <a:pt x="3547" y="5888"/>
                    <a:pt x="3540" y="5945"/>
                  </a:cubicBezTo>
                  <a:cubicBezTo>
                    <a:pt x="3533" y="6003"/>
                    <a:pt x="3582" y="6106"/>
                    <a:pt x="3564" y="6144"/>
                  </a:cubicBezTo>
                  <a:cubicBezTo>
                    <a:pt x="3546" y="6182"/>
                    <a:pt x="3458" y="6129"/>
                    <a:pt x="3432" y="6174"/>
                  </a:cubicBezTo>
                  <a:cubicBezTo>
                    <a:pt x="3406" y="6219"/>
                    <a:pt x="3387" y="6369"/>
                    <a:pt x="3408" y="6414"/>
                  </a:cubicBezTo>
                  <a:cubicBezTo>
                    <a:pt x="3429" y="6459"/>
                    <a:pt x="3530" y="6431"/>
                    <a:pt x="3558" y="6444"/>
                  </a:cubicBezTo>
                  <a:cubicBezTo>
                    <a:pt x="3586" y="6457"/>
                    <a:pt x="3546" y="6492"/>
                    <a:pt x="3576" y="6492"/>
                  </a:cubicBezTo>
                  <a:cubicBezTo>
                    <a:pt x="3606" y="6492"/>
                    <a:pt x="3697" y="6446"/>
                    <a:pt x="3738" y="6444"/>
                  </a:cubicBezTo>
                  <a:cubicBezTo>
                    <a:pt x="3779" y="6442"/>
                    <a:pt x="3797" y="6474"/>
                    <a:pt x="3822" y="6480"/>
                  </a:cubicBezTo>
                  <a:cubicBezTo>
                    <a:pt x="3847" y="6486"/>
                    <a:pt x="3864" y="6468"/>
                    <a:pt x="3888" y="6480"/>
                  </a:cubicBezTo>
                  <a:cubicBezTo>
                    <a:pt x="3911" y="6492"/>
                    <a:pt x="3945" y="6535"/>
                    <a:pt x="3965" y="6552"/>
                  </a:cubicBezTo>
                  <a:cubicBezTo>
                    <a:pt x="3985" y="6569"/>
                    <a:pt x="3999" y="6566"/>
                    <a:pt x="4007" y="6582"/>
                  </a:cubicBezTo>
                  <a:cubicBezTo>
                    <a:pt x="4015" y="6598"/>
                    <a:pt x="4000" y="6632"/>
                    <a:pt x="4013" y="6648"/>
                  </a:cubicBezTo>
                  <a:cubicBezTo>
                    <a:pt x="4026" y="6664"/>
                    <a:pt x="4072" y="6651"/>
                    <a:pt x="4085" y="6678"/>
                  </a:cubicBezTo>
                  <a:cubicBezTo>
                    <a:pt x="4098" y="6705"/>
                    <a:pt x="4077" y="6791"/>
                    <a:pt x="4091" y="6810"/>
                  </a:cubicBezTo>
                  <a:cubicBezTo>
                    <a:pt x="4105" y="6829"/>
                    <a:pt x="4143" y="6792"/>
                    <a:pt x="4169" y="6792"/>
                  </a:cubicBezTo>
                  <a:cubicBezTo>
                    <a:pt x="4195" y="6792"/>
                    <a:pt x="4239" y="6831"/>
                    <a:pt x="4250" y="6811"/>
                  </a:cubicBezTo>
                  <a:cubicBezTo>
                    <a:pt x="4261" y="6791"/>
                    <a:pt x="4217" y="6694"/>
                    <a:pt x="4234" y="6675"/>
                  </a:cubicBezTo>
                  <a:cubicBezTo>
                    <a:pt x="4251" y="6656"/>
                    <a:pt x="4331" y="6672"/>
                    <a:pt x="4354" y="6699"/>
                  </a:cubicBezTo>
                  <a:cubicBezTo>
                    <a:pt x="4377" y="6726"/>
                    <a:pt x="4353" y="6821"/>
                    <a:pt x="4370" y="6835"/>
                  </a:cubicBezTo>
                  <a:cubicBezTo>
                    <a:pt x="4387" y="6849"/>
                    <a:pt x="4439" y="6830"/>
                    <a:pt x="4457" y="6781"/>
                  </a:cubicBezTo>
                  <a:cubicBezTo>
                    <a:pt x="4475" y="6732"/>
                    <a:pt x="4485" y="6587"/>
                    <a:pt x="4481" y="6541"/>
                  </a:cubicBezTo>
                  <a:cubicBezTo>
                    <a:pt x="4477" y="6495"/>
                    <a:pt x="4426" y="6520"/>
                    <a:pt x="4433" y="6505"/>
                  </a:cubicBezTo>
                  <a:cubicBezTo>
                    <a:pt x="4440" y="6490"/>
                    <a:pt x="4523" y="6468"/>
                    <a:pt x="4522" y="6451"/>
                  </a:cubicBezTo>
                  <a:cubicBezTo>
                    <a:pt x="4521" y="6434"/>
                    <a:pt x="4451" y="6402"/>
                    <a:pt x="4426" y="6403"/>
                  </a:cubicBezTo>
                  <a:cubicBezTo>
                    <a:pt x="4401" y="6404"/>
                    <a:pt x="4401" y="6455"/>
                    <a:pt x="4370" y="6459"/>
                  </a:cubicBezTo>
                  <a:cubicBezTo>
                    <a:pt x="4339" y="6463"/>
                    <a:pt x="4293" y="6440"/>
                    <a:pt x="4242" y="6427"/>
                  </a:cubicBezTo>
                  <a:cubicBezTo>
                    <a:pt x="4191" y="6414"/>
                    <a:pt x="4083" y="6430"/>
                    <a:pt x="4066" y="6379"/>
                  </a:cubicBezTo>
                  <a:cubicBezTo>
                    <a:pt x="4049" y="6328"/>
                    <a:pt x="4148" y="6180"/>
                    <a:pt x="4139" y="6121"/>
                  </a:cubicBezTo>
                  <a:cubicBezTo>
                    <a:pt x="4130" y="6062"/>
                    <a:pt x="4020" y="6088"/>
                    <a:pt x="4010" y="6027"/>
                  </a:cubicBezTo>
                  <a:cubicBezTo>
                    <a:pt x="4000" y="5966"/>
                    <a:pt x="4027" y="5751"/>
                    <a:pt x="4082" y="5755"/>
                  </a:cubicBezTo>
                  <a:cubicBezTo>
                    <a:pt x="4137" y="5759"/>
                    <a:pt x="4263" y="5976"/>
                    <a:pt x="4338" y="6051"/>
                  </a:cubicBezTo>
                  <a:cubicBezTo>
                    <a:pt x="4413" y="6126"/>
                    <a:pt x="4482" y="6148"/>
                    <a:pt x="4530" y="6203"/>
                  </a:cubicBezTo>
                  <a:cubicBezTo>
                    <a:pt x="4578" y="6258"/>
                    <a:pt x="4591" y="6341"/>
                    <a:pt x="4626" y="6379"/>
                  </a:cubicBezTo>
                  <a:cubicBezTo>
                    <a:pt x="4661" y="6417"/>
                    <a:pt x="4748" y="6466"/>
                    <a:pt x="4739" y="6433"/>
                  </a:cubicBezTo>
                  <a:cubicBezTo>
                    <a:pt x="4730" y="6400"/>
                    <a:pt x="4616" y="6263"/>
                    <a:pt x="4570" y="6179"/>
                  </a:cubicBezTo>
                  <a:cubicBezTo>
                    <a:pt x="4524" y="6095"/>
                    <a:pt x="4498" y="6014"/>
                    <a:pt x="4466" y="5931"/>
                  </a:cubicBezTo>
                  <a:cubicBezTo>
                    <a:pt x="4434" y="5848"/>
                    <a:pt x="4431" y="5736"/>
                    <a:pt x="4378" y="5683"/>
                  </a:cubicBezTo>
                  <a:cubicBezTo>
                    <a:pt x="4325" y="5630"/>
                    <a:pt x="4163" y="5644"/>
                    <a:pt x="4146" y="5611"/>
                  </a:cubicBezTo>
                  <a:cubicBezTo>
                    <a:pt x="4114" y="5569"/>
                    <a:pt x="4238" y="5488"/>
                    <a:pt x="4274" y="5483"/>
                  </a:cubicBezTo>
                  <a:cubicBezTo>
                    <a:pt x="4310" y="5478"/>
                    <a:pt x="4311" y="5538"/>
                    <a:pt x="4362" y="5579"/>
                  </a:cubicBezTo>
                  <a:cubicBezTo>
                    <a:pt x="4413" y="5620"/>
                    <a:pt x="4521" y="5709"/>
                    <a:pt x="4578" y="5731"/>
                  </a:cubicBezTo>
                  <a:cubicBezTo>
                    <a:pt x="4635" y="5753"/>
                    <a:pt x="4658" y="5671"/>
                    <a:pt x="4703" y="5712"/>
                  </a:cubicBezTo>
                  <a:cubicBezTo>
                    <a:pt x="4748" y="5753"/>
                    <a:pt x="4826" y="5891"/>
                    <a:pt x="4850" y="5979"/>
                  </a:cubicBezTo>
                  <a:cubicBezTo>
                    <a:pt x="4874" y="6067"/>
                    <a:pt x="4863" y="6163"/>
                    <a:pt x="4850" y="6243"/>
                  </a:cubicBezTo>
                  <a:cubicBezTo>
                    <a:pt x="4837" y="6323"/>
                    <a:pt x="4771" y="6405"/>
                    <a:pt x="4775" y="6457"/>
                  </a:cubicBezTo>
                  <a:cubicBezTo>
                    <a:pt x="4779" y="6509"/>
                    <a:pt x="4857" y="6523"/>
                    <a:pt x="4877" y="6553"/>
                  </a:cubicBezTo>
                  <a:cubicBezTo>
                    <a:pt x="4897" y="6583"/>
                    <a:pt x="4878" y="6606"/>
                    <a:pt x="4895" y="6637"/>
                  </a:cubicBezTo>
                  <a:cubicBezTo>
                    <a:pt x="4912" y="6668"/>
                    <a:pt x="4959" y="6697"/>
                    <a:pt x="4979" y="6739"/>
                  </a:cubicBezTo>
                  <a:cubicBezTo>
                    <a:pt x="4999" y="6781"/>
                    <a:pt x="4989" y="6863"/>
                    <a:pt x="5015" y="6889"/>
                  </a:cubicBezTo>
                  <a:cubicBezTo>
                    <a:pt x="5041" y="6915"/>
                    <a:pt x="5110" y="6882"/>
                    <a:pt x="5135" y="6895"/>
                  </a:cubicBezTo>
                  <a:cubicBezTo>
                    <a:pt x="5160" y="6908"/>
                    <a:pt x="5149" y="6958"/>
                    <a:pt x="5165" y="6967"/>
                  </a:cubicBezTo>
                  <a:cubicBezTo>
                    <a:pt x="5181" y="6976"/>
                    <a:pt x="5209" y="6950"/>
                    <a:pt x="5231" y="6949"/>
                  </a:cubicBezTo>
                  <a:cubicBezTo>
                    <a:pt x="5253" y="6948"/>
                    <a:pt x="5288" y="6953"/>
                    <a:pt x="5297" y="6961"/>
                  </a:cubicBezTo>
                  <a:cubicBezTo>
                    <a:pt x="5306" y="6969"/>
                    <a:pt x="5274" y="6984"/>
                    <a:pt x="5285" y="6997"/>
                  </a:cubicBezTo>
                  <a:cubicBezTo>
                    <a:pt x="5296" y="7010"/>
                    <a:pt x="5337" y="7036"/>
                    <a:pt x="5363" y="7039"/>
                  </a:cubicBezTo>
                  <a:cubicBezTo>
                    <a:pt x="5389" y="7042"/>
                    <a:pt x="5418" y="7010"/>
                    <a:pt x="5441" y="7015"/>
                  </a:cubicBezTo>
                  <a:cubicBezTo>
                    <a:pt x="5464" y="7020"/>
                    <a:pt x="5483" y="7057"/>
                    <a:pt x="5501" y="7069"/>
                  </a:cubicBezTo>
                  <a:cubicBezTo>
                    <a:pt x="5519" y="7081"/>
                    <a:pt x="5530" y="7077"/>
                    <a:pt x="5549" y="7087"/>
                  </a:cubicBezTo>
                  <a:cubicBezTo>
                    <a:pt x="5568" y="7097"/>
                    <a:pt x="5589" y="7140"/>
                    <a:pt x="5615" y="7129"/>
                  </a:cubicBezTo>
                  <a:cubicBezTo>
                    <a:pt x="5641" y="7118"/>
                    <a:pt x="5679" y="7011"/>
                    <a:pt x="5706" y="7019"/>
                  </a:cubicBezTo>
                  <a:cubicBezTo>
                    <a:pt x="5733" y="7027"/>
                    <a:pt x="5750" y="7131"/>
                    <a:pt x="5778" y="7179"/>
                  </a:cubicBezTo>
                  <a:cubicBezTo>
                    <a:pt x="5806" y="7227"/>
                    <a:pt x="5846" y="7263"/>
                    <a:pt x="5874" y="7307"/>
                  </a:cubicBezTo>
                  <a:cubicBezTo>
                    <a:pt x="5902" y="7351"/>
                    <a:pt x="5939" y="7399"/>
                    <a:pt x="5946" y="7443"/>
                  </a:cubicBezTo>
                  <a:cubicBezTo>
                    <a:pt x="5953" y="7487"/>
                    <a:pt x="5898" y="7531"/>
                    <a:pt x="5914" y="7571"/>
                  </a:cubicBezTo>
                  <a:cubicBezTo>
                    <a:pt x="5930" y="7611"/>
                    <a:pt x="6025" y="7634"/>
                    <a:pt x="6042" y="7683"/>
                  </a:cubicBezTo>
                  <a:cubicBezTo>
                    <a:pt x="6059" y="7732"/>
                    <a:pt x="6004" y="7839"/>
                    <a:pt x="6018" y="7867"/>
                  </a:cubicBezTo>
                  <a:cubicBezTo>
                    <a:pt x="6032" y="7895"/>
                    <a:pt x="6097" y="7846"/>
                    <a:pt x="6126" y="7854"/>
                  </a:cubicBezTo>
                  <a:cubicBezTo>
                    <a:pt x="6155" y="7862"/>
                    <a:pt x="6173" y="7918"/>
                    <a:pt x="6194" y="7915"/>
                  </a:cubicBezTo>
                  <a:cubicBezTo>
                    <a:pt x="6215" y="7912"/>
                    <a:pt x="6216" y="7841"/>
                    <a:pt x="6250" y="7835"/>
                  </a:cubicBezTo>
                  <a:cubicBezTo>
                    <a:pt x="6284" y="7829"/>
                    <a:pt x="6355" y="7886"/>
                    <a:pt x="6396" y="7879"/>
                  </a:cubicBezTo>
                  <a:cubicBezTo>
                    <a:pt x="6437" y="7872"/>
                    <a:pt x="6489" y="7820"/>
                    <a:pt x="6498" y="7795"/>
                  </a:cubicBezTo>
                  <a:cubicBezTo>
                    <a:pt x="6507" y="7770"/>
                    <a:pt x="6473" y="7737"/>
                    <a:pt x="6450" y="7729"/>
                  </a:cubicBezTo>
                  <a:cubicBezTo>
                    <a:pt x="6427" y="7721"/>
                    <a:pt x="6389" y="7765"/>
                    <a:pt x="6362" y="7747"/>
                  </a:cubicBezTo>
                  <a:cubicBezTo>
                    <a:pt x="6335" y="7729"/>
                    <a:pt x="6290" y="7681"/>
                    <a:pt x="6290" y="7619"/>
                  </a:cubicBezTo>
                  <a:cubicBezTo>
                    <a:pt x="6290" y="7557"/>
                    <a:pt x="6341" y="7422"/>
                    <a:pt x="6360" y="7375"/>
                  </a:cubicBezTo>
                  <a:cubicBezTo>
                    <a:pt x="6379" y="7328"/>
                    <a:pt x="6430" y="7348"/>
                    <a:pt x="6402" y="7339"/>
                  </a:cubicBezTo>
                  <a:cubicBezTo>
                    <a:pt x="6374" y="7330"/>
                    <a:pt x="6230" y="7336"/>
                    <a:pt x="6191" y="7321"/>
                  </a:cubicBezTo>
                  <a:cubicBezTo>
                    <a:pt x="6152" y="7306"/>
                    <a:pt x="6208" y="7273"/>
                    <a:pt x="6170" y="7251"/>
                  </a:cubicBezTo>
                  <a:cubicBezTo>
                    <a:pt x="6132" y="7229"/>
                    <a:pt x="6013" y="7214"/>
                    <a:pt x="5962" y="7187"/>
                  </a:cubicBezTo>
                  <a:cubicBezTo>
                    <a:pt x="5911" y="7160"/>
                    <a:pt x="5891" y="7126"/>
                    <a:pt x="5866" y="7091"/>
                  </a:cubicBezTo>
                  <a:cubicBezTo>
                    <a:pt x="5841" y="7056"/>
                    <a:pt x="5818" y="7018"/>
                    <a:pt x="5810" y="6979"/>
                  </a:cubicBezTo>
                  <a:cubicBezTo>
                    <a:pt x="5802" y="6940"/>
                    <a:pt x="5841" y="6898"/>
                    <a:pt x="5818" y="6859"/>
                  </a:cubicBezTo>
                  <a:cubicBezTo>
                    <a:pt x="5795" y="6820"/>
                    <a:pt x="5678" y="6786"/>
                    <a:pt x="5674" y="6747"/>
                  </a:cubicBezTo>
                  <a:cubicBezTo>
                    <a:pt x="5670" y="6708"/>
                    <a:pt x="5715" y="6676"/>
                    <a:pt x="5794" y="6627"/>
                  </a:cubicBezTo>
                  <a:cubicBezTo>
                    <a:pt x="5873" y="6578"/>
                    <a:pt x="6060" y="6509"/>
                    <a:pt x="6149" y="6451"/>
                  </a:cubicBezTo>
                  <a:cubicBezTo>
                    <a:pt x="6238" y="6393"/>
                    <a:pt x="6274" y="6341"/>
                    <a:pt x="6329" y="6277"/>
                  </a:cubicBezTo>
                  <a:cubicBezTo>
                    <a:pt x="6384" y="6213"/>
                    <a:pt x="6447" y="6070"/>
                    <a:pt x="6479" y="6067"/>
                  </a:cubicBezTo>
                  <a:cubicBezTo>
                    <a:pt x="6511" y="6064"/>
                    <a:pt x="6520" y="6195"/>
                    <a:pt x="6521" y="6259"/>
                  </a:cubicBezTo>
                  <a:cubicBezTo>
                    <a:pt x="6522" y="6323"/>
                    <a:pt x="6520" y="6404"/>
                    <a:pt x="6482" y="6451"/>
                  </a:cubicBezTo>
                  <a:cubicBezTo>
                    <a:pt x="6444" y="6498"/>
                    <a:pt x="6321" y="6484"/>
                    <a:pt x="6290" y="6539"/>
                  </a:cubicBezTo>
                  <a:cubicBezTo>
                    <a:pt x="6259" y="6594"/>
                    <a:pt x="6289" y="6719"/>
                    <a:pt x="6298" y="6779"/>
                  </a:cubicBezTo>
                  <a:cubicBezTo>
                    <a:pt x="6307" y="6839"/>
                    <a:pt x="6323" y="6878"/>
                    <a:pt x="6346" y="6899"/>
                  </a:cubicBezTo>
                  <a:cubicBezTo>
                    <a:pt x="6369" y="6920"/>
                    <a:pt x="6406" y="6895"/>
                    <a:pt x="6434" y="6907"/>
                  </a:cubicBezTo>
                  <a:cubicBezTo>
                    <a:pt x="6462" y="6919"/>
                    <a:pt x="6482" y="6992"/>
                    <a:pt x="6515" y="6973"/>
                  </a:cubicBezTo>
                  <a:cubicBezTo>
                    <a:pt x="6548" y="6954"/>
                    <a:pt x="6592" y="6818"/>
                    <a:pt x="6634" y="6795"/>
                  </a:cubicBezTo>
                  <a:cubicBezTo>
                    <a:pt x="6676" y="6772"/>
                    <a:pt x="6730" y="6833"/>
                    <a:pt x="6767" y="6835"/>
                  </a:cubicBezTo>
                  <a:cubicBezTo>
                    <a:pt x="6804" y="6837"/>
                    <a:pt x="6868" y="6836"/>
                    <a:pt x="6857" y="6805"/>
                  </a:cubicBezTo>
                  <a:cubicBezTo>
                    <a:pt x="6846" y="6774"/>
                    <a:pt x="6722" y="6689"/>
                    <a:pt x="6698" y="6651"/>
                  </a:cubicBezTo>
                  <a:cubicBezTo>
                    <a:pt x="6674" y="6613"/>
                    <a:pt x="6669" y="6612"/>
                    <a:pt x="6714" y="6579"/>
                  </a:cubicBezTo>
                  <a:cubicBezTo>
                    <a:pt x="6759" y="6546"/>
                    <a:pt x="6899" y="6446"/>
                    <a:pt x="6970" y="6451"/>
                  </a:cubicBezTo>
                  <a:cubicBezTo>
                    <a:pt x="7041" y="6456"/>
                    <a:pt x="7112" y="6574"/>
                    <a:pt x="7138" y="6611"/>
                  </a:cubicBezTo>
                  <a:cubicBezTo>
                    <a:pt x="7164" y="6648"/>
                    <a:pt x="7114" y="6639"/>
                    <a:pt x="7127" y="6673"/>
                  </a:cubicBezTo>
                  <a:cubicBezTo>
                    <a:pt x="7140" y="6707"/>
                    <a:pt x="7192" y="6792"/>
                    <a:pt x="7217" y="6817"/>
                  </a:cubicBezTo>
                  <a:cubicBezTo>
                    <a:pt x="7242" y="6842"/>
                    <a:pt x="7259" y="6818"/>
                    <a:pt x="7277" y="6823"/>
                  </a:cubicBezTo>
                  <a:cubicBezTo>
                    <a:pt x="7295" y="6828"/>
                    <a:pt x="7305" y="6852"/>
                    <a:pt x="7325" y="6847"/>
                  </a:cubicBezTo>
                  <a:cubicBezTo>
                    <a:pt x="7345" y="6842"/>
                    <a:pt x="7402" y="6810"/>
                    <a:pt x="7397" y="6793"/>
                  </a:cubicBezTo>
                  <a:cubicBezTo>
                    <a:pt x="7392" y="6776"/>
                    <a:pt x="7297" y="6770"/>
                    <a:pt x="7295" y="6745"/>
                  </a:cubicBezTo>
                  <a:cubicBezTo>
                    <a:pt x="7293" y="6720"/>
                    <a:pt x="7357" y="6689"/>
                    <a:pt x="7385" y="6643"/>
                  </a:cubicBezTo>
                  <a:cubicBezTo>
                    <a:pt x="7413" y="6597"/>
                    <a:pt x="7453" y="6508"/>
                    <a:pt x="7463" y="6469"/>
                  </a:cubicBezTo>
                  <a:cubicBezTo>
                    <a:pt x="7473" y="6430"/>
                    <a:pt x="7458" y="6459"/>
                    <a:pt x="7445" y="6409"/>
                  </a:cubicBezTo>
                  <a:cubicBezTo>
                    <a:pt x="7432" y="6359"/>
                    <a:pt x="7404" y="6225"/>
                    <a:pt x="7386" y="6171"/>
                  </a:cubicBezTo>
                  <a:cubicBezTo>
                    <a:pt x="7368" y="6117"/>
                    <a:pt x="7375" y="6122"/>
                    <a:pt x="7338" y="6083"/>
                  </a:cubicBezTo>
                  <a:cubicBezTo>
                    <a:pt x="7301" y="6044"/>
                    <a:pt x="7226" y="5968"/>
                    <a:pt x="7162" y="5939"/>
                  </a:cubicBezTo>
                  <a:cubicBezTo>
                    <a:pt x="7098" y="5910"/>
                    <a:pt x="7003" y="5920"/>
                    <a:pt x="6954" y="5907"/>
                  </a:cubicBezTo>
                  <a:cubicBezTo>
                    <a:pt x="6905" y="5894"/>
                    <a:pt x="6837" y="5895"/>
                    <a:pt x="6866" y="5859"/>
                  </a:cubicBezTo>
                  <a:cubicBezTo>
                    <a:pt x="6895" y="5823"/>
                    <a:pt x="7048" y="5751"/>
                    <a:pt x="7130" y="5691"/>
                  </a:cubicBezTo>
                  <a:cubicBezTo>
                    <a:pt x="7212" y="5631"/>
                    <a:pt x="7349" y="5543"/>
                    <a:pt x="7356" y="5502"/>
                  </a:cubicBezTo>
                  <a:cubicBezTo>
                    <a:pt x="7363" y="5461"/>
                    <a:pt x="7215" y="5489"/>
                    <a:pt x="7170" y="5443"/>
                  </a:cubicBezTo>
                  <a:cubicBezTo>
                    <a:pt x="7125" y="5397"/>
                    <a:pt x="7123" y="5217"/>
                    <a:pt x="7086" y="5226"/>
                  </a:cubicBezTo>
                  <a:cubicBezTo>
                    <a:pt x="7049" y="5235"/>
                    <a:pt x="7012" y="5436"/>
                    <a:pt x="6946" y="5499"/>
                  </a:cubicBezTo>
                  <a:cubicBezTo>
                    <a:pt x="6880" y="5562"/>
                    <a:pt x="6769" y="5608"/>
                    <a:pt x="6690" y="5603"/>
                  </a:cubicBezTo>
                  <a:cubicBezTo>
                    <a:pt x="6611" y="5598"/>
                    <a:pt x="6515" y="5527"/>
                    <a:pt x="6474" y="5466"/>
                  </a:cubicBezTo>
                  <a:cubicBezTo>
                    <a:pt x="6433" y="5405"/>
                    <a:pt x="6428" y="5295"/>
                    <a:pt x="6442" y="5235"/>
                  </a:cubicBezTo>
                  <a:cubicBezTo>
                    <a:pt x="6456" y="5175"/>
                    <a:pt x="6520" y="5141"/>
                    <a:pt x="6558" y="5106"/>
                  </a:cubicBezTo>
                  <a:cubicBezTo>
                    <a:pt x="6596" y="5071"/>
                    <a:pt x="6622" y="5023"/>
                    <a:pt x="6672" y="5022"/>
                  </a:cubicBezTo>
                  <a:cubicBezTo>
                    <a:pt x="6722" y="5021"/>
                    <a:pt x="6807" y="5089"/>
                    <a:pt x="6858" y="5100"/>
                  </a:cubicBezTo>
                  <a:cubicBezTo>
                    <a:pt x="6909" y="5111"/>
                    <a:pt x="6943" y="5078"/>
                    <a:pt x="6978" y="5091"/>
                  </a:cubicBezTo>
                  <a:cubicBezTo>
                    <a:pt x="7013" y="5104"/>
                    <a:pt x="7029" y="5215"/>
                    <a:pt x="7068" y="5178"/>
                  </a:cubicBezTo>
                  <a:cubicBezTo>
                    <a:pt x="7107" y="5141"/>
                    <a:pt x="7141" y="4901"/>
                    <a:pt x="7212" y="4872"/>
                  </a:cubicBezTo>
                  <a:cubicBezTo>
                    <a:pt x="7283" y="4843"/>
                    <a:pt x="7414" y="4949"/>
                    <a:pt x="7494" y="5004"/>
                  </a:cubicBezTo>
                  <a:cubicBezTo>
                    <a:pt x="7574" y="5059"/>
                    <a:pt x="7659" y="5143"/>
                    <a:pt x="7690" y="5203"/>
                  </a:cubicBezTo>
                  <a:cubicBezTo>
                    <a:pt x="7721" y="5263"/>
                    <a:pt x="7662" y="5333"/>
                    <a:pt x="7680" y="5364"/>
                  </a:cubicBezTo>
                  <a:cubicBezTo>
                    <a:pt x="7698" y="5395"/>
                    <a:pt x="7792" y="5408"/>
                    <a:pt x="7800" y="5388"/>
                  </a:cubicBezTo>
                  <a:cubicBezTo>
                    <a:pt x="7808" y="5368"/>
                    <a:pt x="7730" y="5283"/>
                    <a:pt x="7728" y="5244"/>
                  </a:cubicBezTo>
                  <a:cubicBezTo>
                    <a:pt x="7726" y="5205"/>
                    <a:pt x="7800" y="5179"/>
                    <a:pt x="7788" y="5154"/>
                  </a:cubicBezTo>
                  <a:cubicBezTo>
                    <a:pt x="7776" y="5129"/>
                    <a:pt x="7720" y="5144"/>
                    <a:pt x="7656" y="5094"/>
                  </a:cubicBezTo>
                  <a:cubicBezTo>
                    <a:pt x="7592" y="5044"/>
                    <a:pt x="7456" y="4928"/>
                    <a:pt x="7404" y="4854"/>
                  </a:cubicBezTo>
                  <a:cubicBezTo>
                    <a:pt x="7352" y="4780"/>
                    <a:pt x="7409" y="4708"/>
                    <a:pt x="7344" y="4650"/>
                  </a:cubicBezTo>
                  <a:cubicBezTo>
                    <a:pt x="7279" y="4592"/>
                    <a:pt x="7118" y="4559"/>
                    <a:pt x="7013" y="4506"/>
                  </a:cubicBezTo>
                  <a:cubicBezTo>
                    <a:pt x="6908" y="4453"/>
                    <a:pt x="6726" y="4385"/>
                    <a:pt x="6714" y="4331"/>
                  </a:cubicBezTo>
                  <a:cubicBezTo>
                    <a:pt x="6702" y="4277"/>
                    <a:pt x="6835" y="4212"/>
                    <a:pt x="6938" y="4179"/>
                  </a:cubicBezTo>
                  <a:cubicBezTo>
                    <a:pt x="7041" y="4146"/>
                    <a:pt x="7314" y="4179"/>
                    <a:pt x="7331" y="4134"/>
                  </a:cubicBezTo>
                  <a:cubicBezTo>
                    <a:pt x="7348" y="4089"/>
                    <a:pt x="7150" y="4106"/>
                    <a:pt x="7106" y="4075"/>
                  </a:cubicBezTo>
                  <a:cubicBezTo>
                    <a:pt x="7062" y="4044"/>
                    <a:pt x="7082" y="3968"/>
                    <a:pt x="7066" y="3947"/>
                  </a:cubicBezTo>
                  <a:cubicBezTo>
                    <a:pt x="7050" y="3926"/>
                    <a:pt x="7043" y="3939"/>
                    <a:pt x="7010" y="3947"/>
                  </a:cubicBezTo>
                  <a:cubicBezTo>
                    <a:pt x="6977" y="3955"/>
                    <a:pt x="6894" y="4020"/>
                    <a:pt x="6866" y="3995"/>
                  </a:cubicBezTo>
                  <a:cubicBezTo>
                    <a:pt x="6838" y="3970"/>
                    <a:pt x="6827" y="3859"/>
                    <a:pt x="6842" y="3795"/>
                  </a:cubicBezTo>
                  <a:cubicBezTo>
                    <a:pt x="6857" y="3731"/>
                    <a:pt x="6902" y="3650"/>
                    <a:pt x="6954" y="3611"/>
                  </a:cubicBezTo>
                  <a:cubicBezTo>
                    <a:pt x="7006" y="3572"/>
                    <a:pt x="7099" y="3583"/>
                    <a:pt x="7154" y="3563"/>
                  </a:cubicBezTo>
                  <a:cubicBezTo>
                    <a:pt x="7209" y="3543"/>
                    <a:pt x="7256" y="3507"/>
                    <a:pt x="7283" y="3492"/>
                  </a:cubicBezTo>
                  <a:close/>
                </a:path>
              </a:pathLst>
            </a:custGeom>
            <a:solidFill>
              <a:srgbClr val="578FFF">
                <a:alpha val="14999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2451" y="1280"/>
              <a:ext cx="292" cy="151"/>
            </a:xfrm>
            <a:custGeom>
              <a:avLst/>
              <a:gdLst/>
              <a:ahLst/>
              <a:cxnLst>
                <a:cxn ang="0">
                  <a:pos x="146" y="310"/>
                </a:cxn>
                <a:cxn ang="0">
                  <a:pos x="94" y="432"/>
                </a:cxn>
                <a:cxn ang="0">
                  <a:pos x="305" y="443"/>
                </a:cxn>
                <a:cxn ang="0">
                  <a:pos x="464" y="406"/>
                </a:cxn>
                <a:cxn ang="0">
                  <a:pos x="517" y="247"/>
                </a:cxn>
                <a:cxn ang="0">
                  <a:pos x="675" y="282"/>
                </a:cxn>
                <a:cxn ang="0">
                  <a:pos x="861" y="228"/>
                </a:cxn>
                <a:cxn ang="0">
                  <a:pos x="946" y="218"/>
                </a:cxn>
                <a:cxn ang="0">
                  <a:pos x="854" y="58"/>
                </a:cxn>
                <a:cxn ang="0">
                  <a:pos x="735" y="4"/>
                </a:cxn>
                <a:cxn ang="0">
                  <a:pos x="633" y="65"/>
                </a:cxn>
                <a:cxn ang="0">
                  <a:pos x="511" y="37"/>
                </a:cxn>
                <a:cxn ang="0">
                  <a:pos x="454" y="288"/>
                </a:cxn>
                <a:cxn ang="0">
                  <a:pos x="332" y="280"/>
                </a:cxn>
                <a:cxn ang="0">
                  <a:pos x="146" y="310"/>
                </a:cxn>
              </a:cxnLst>
              <a:rect l="0" t="0" r="r" b="b"/>
              <a:pathLst>
                <a:path w="947" h="488">
                  <a:moveTo>
                    <a:pt x="146" y="310"/>
                  </a:moveTo>
                  <a:cubicBezTo>
                    <a:pt x="10" y="369"/>
                    <a:pt x="0" y="374"/>
                    <a:pt x="94" y="432"/>
                  </a:cubicBezTo>
                  <a:cubicBezTo>
                    <a:pt x="192" y="488"/>
                    <a:pt x="130" y="457"/>
                    <a:pt x="305" y="443"/>
                  </a:cubicBezTo>
                  <a:cubicBezTo>
                    <a:pt x="379" y="426"/>
                    <a:pt x="429" y="439"/>
                    <a:pt x="464" y="406"/>
                  </a:cubicBezTo>
                  <a:cubicBezTo>
                    <a:pt x="499" y="373"/>
                    <a:pt x="482" y="268"/>
                    <a:pt x="517" y="247"/>
                  </a:cubicBezTo>
                  <a:cubicBezTo>
                    <a:pt x="552" y="226"/>
                    <a:pt x="617" y="285"/>
                    <a:pt x="675" y="282"/>
                  </a:cubicBezTo>
                  <a:cubicBezTo>
                    <a:pt x="732" y="278"/>
                    <a:pt x="816" y="238"/>
                    <a:pt x="861" y="228"/>
                  </a:cubicBezTo>
                  <a:cubicBezTo>
                    <a:pt x="906" y="217"/>
                    <a:pt x="947" y="246"/>
                    <a:pt x="946" y="218"/>
                  </a:cubicBezTo>
                  <a:cubicBezTo>
                    <a:pt x="945" y="190"/>
                    <a:pt x="889" y="94"/>
                    <a:pt x="854" y="58"/>
                  </a:cubicBezTo>
                  <a:cubicBezTo>
                    <a:pt x="819" y="22"/>
                    <a:pt x="772" y="3"/>
                    <a:pt x="735" y="4"/>
                  </a:cubicBezTo>
                  <a:cubicBezTo>
                    <a:pt x="698" y="5"/>
                    <a:pt x="670" y="60"/>
                    <a:pt x="633" y="65"/>
                  </a:cubicBezTo>
                  <a:cubicBezTo>
                    <a:pt x="596" y="70"/>
                    <a:pt x="541" y="0"/>
                    <a:pt x="511" y="37"/>
                  </a:cubicBezTo>
                  <a:cubicBezTo>
                    <a:pt x="480" y="74"/>
                    <a:pt x="484" y="247"/>
                    <a:pt x="454" y="288"/>
                  </a:cubicBezTo>
                  <a:cubicBezTo>
                    <a:pt x="424" y="329"/>
                    <a:pt x="383" y="276"/>
                    <a:pt x="332" y="280"/>
                  </a:cubicBezTo>
                  <a:cubicBezTo>
                    <a:pt x="281" y="284"/>
                    <a:pt x="184" y="308"/>
                    <a:pt x="146" y="310"/>
                  </a:cubicBezTo>
                  <a:close/>
                </a:path>
              </a:pathLst>
            </a:custGeom>
            <a:solidFill>
              <a:srgbClr val="33CCCC">
                <a:alpha val="2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2100" y="2167"/>
              <a:ext cx="29" cy="2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104" y="5"/>
                </a:cxn>
                <a:cxn ang="0">
                  <a:pos x="107" y="76"/>
                </a:cxn>
                <a:cxn ang="0">
                  <a:pos x="50" y="89"/>
                </a:cxn>
                <a:cxn ang="0">
                  <a:pos x="23" y="94"/>
                </a:cxn>
                <a:cxn ang="0">
                  <a:pos x="0" y="72"/>
                </a:cxn>
                <a:cxn ang="0">
                  <a:pos x="46" y="24"/>
                </a:cxn>
                <a:cxn ang="0">
                  <a:pos x="58" y="10"/>
                </a:cxn>
              </a:cxnLst>
              <a:rect l="0" t="0" r="r" b="b"/>
              <a:pathLst>
                <a:path w="114" h="94">
                  <a:moveTo>
                    <a:pt x="58" y="10"/>
                  </a:moveTo>
                  <a:cubicBezTo>
                    <a:pt x="89" y="3"/>
                    <a:pt x="94" y="0"/>
                    <a:pt x="104" y="5"/>
                  </a:cubicBezTo>
                  <a:cubicBezTo>
                    <a:pt x="114" y="10"/>
                    <a:pt x="111" y="61"/>
                    <a:pt x="107" y="76"/>
                  </a:cubicBezTo>
                  <a:cubicBezTo>
                    <a:pt x="94" y="93"/>
                    <a:pt x="66" y="80"/>
                    <a:pt x="50" y="89"/>
                  </a:cubicBezTo>
                  <a:cubicBezTo>
                    <a:pt x="44" y="93"/>
                    <a:pt x="32" y="92"/>
                    <a:pt x="23" y="94"/>
                  </a:cubicBezTo>
                  <a:cubicBezTo>
                    <a:pt x="9" y="88"/>
                    <a:pt x="9" y="82"/>
                    <a:pt x="0" y="72"/>
                  </a:cubicBezTo>
                  <a:cubicBezTo>
                    <a:pt x="4" y="61"/>
                    <a:pt x="37" y="34"/>
                    <a:pt x="46" y="24"/>
                  </a:cubicBezTo>
                  <a:cubicBezTo>
                    <a:pt x="52" y="20"/>
                    <a:pt x="54" y="15"/>
                    <a:pt x="58" y="10"/>
                  </a:cubicBezTo>
                  <a:close/>
                </a:path>
              </a:pathLst>
            </a:custGeom>
            <a:solidFill>
              <a:srgbClr val="005DE6">
                <a:alpha val="35001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1968" y="2409"/>
              <a:ext cx="75" cy="76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63" y="130"/>
                </a:cxn>
                <a:cxn ang="0">
                  <a:pos x="84" y="208"/>
                </a:cxn>
                <a:cxn ang="0">
                  <a:pos x="146" y="248"/>
                </a:cxn>
                <a:cxn ang="0">
                  <a:pos x="231" y="218"/>
                </a:cxn>
                <a:cxn ang="0">
                  <a:pos x="223" y="130"/>
                </a:cxn>
                <a:cxn ang="0">
                  <a:pos x="167" y="107"/>
                </a:cxn>
                <a:cxn ang="0">
                  <a:pos x="115" y="81"/>
                </a:cxn>
                <a:cxn ang="0">
                  <a:pos x="95" y="10"/>
                </a:cxn>
                <a:cxn ang="0">
                  <a:pos x="12" y="19"/>
                </a:cxn>
              </a:cxnLst>
              <a:rect l="0" t="0" r="r" b="b"/>
              <a:pathLst>
                <a:path w="244" h="249">
                  <a:moveTo>
                    <a:pt x="12" y="19"/>
                  </a:moveTo>
                  <a:cubicBezTo>
                    <a:pt x="0" y="55"/>
                    <a:pt x="46" y="99"/>
                    <a:pt x="63" y="130"/>
                  </a:cubicBezTo>
                  <a:cubicBezTo>
                    <a:pt x="79" y="154"/>
                    <a:pt x="70" y="188"/>
                    <a:pt x="84" y="208"/>
                  </a:cubicBezTo>
                  <a:cubicBezTo>
                    <a:pt x="98" y="228"/>
                    <a:pt x="122" y="246"/>
                    <a:pt x="146" y="248"/>
                  </a:cubicBezTo>
                  <a:cubicBezTo>
                    <a:pt x="171" y="249"/>
                    <a:pt x="218" y="230"/>
                    <a:pt x="231" y="218"/>
                  </a:cubicBezTo>
                  <a:cubicBezTo>
                    <a:pt x="244" y="199"/>
                    <a:pt x="234" y="149"/>
                    <a:pt x="223" y="130"/>
                  </a:cubicBezTo>
                  <a:cubicBezTo>
                    <a:pt x="212" y="111"/>
                    <a:pt x="185" y="115"/>
                    <a:pt x="167" y="107"/>
                  </a:cubicBezTo>
                  <a:cubicBezTo>
                    <a:pt x="149" y="99"/>
                    <a:pt x="127" y="97"/>
                    <a:pt x="115" y="81"/>
                  </a:cubicBezTo>
                  <a:cubicBezTo>
                    <a:pt x="103" y="65"/>
                    <a:pt x="112" y="20"/>
                    <a:pt x="95" y="10"/>
                  </a:cubicBezTo>
                  <a:cubicBezTo>
                    <a:pt x="78" y="0"/>
                    <a:pt x="29" y="17"/>
                    <a:pt x="12" y="19"/>
                  </a:cubicBezTo>
                  <a:close/>
                </a:path>
              </a:pathLst>
            </a:custGeom>
            <a:solidFill>
              <a:srgbClr val="33CCCC">
                <a:alpha val="2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 rot="-647563">
              <a:off x="426" y="825"/>
              <a:ext cx="118" cy="11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148" y="195"/>
                </a:cxn>
                <a:cxn ang="0">
                  <a:pos x="38" y="432"/>
                </a:cxn>
                <a:cxn ang="0">
                  <a:pos x="133" y="468"/>
                </a:cxn>
                <a:cxn ang="0">
                  <a:pos x="233" y="488"/>
                </a:cxn>
                <a:cxn ang="0">
                  <a:pos x="466" y="195"/>
                </a:cxn>
                <a:cxn ang="0">
                  <a:pos x="268" y="146"/>
                </a:cxn>
                <a:cxn ang="0">
                  <a:pos x="208" y="0"/>
                </a:cxn>
              </a:cxnLst>
              <a:rect l="0" t="0" r="r" b="b"/>
              <a:pathLst>
                <a:path w="472" h="534">
                  <a:moveTo>
                    <a:pt x="208" y="0"/>
                  </a:moveTo>
                  <a:cubicBezTo>
                    <a:pt x="127" y="0"/>
                    <a:pt x="173" y="127"/>
                    <a:pt x="148" y="195"/>
                  </a:cubicBezTo>
                  <a:cubicBezTo>
                    <a:pt x="143" y="259"/>
                    <a:pt x="0" y="396"/>
                    <a:pt x="38" y="432"/>
                  </a:cubicBezTo>
                  <a:cubicBezTo>
                    <a:pt x="31" y="480"/>
                    <a:pt x="101" y="459"/>
                    <a:pt x="133" y="468"/>
                  </a:cubicBezTo>
                  <a:cubicBezTo>
                    <a:pt x="165" y="477"/>
                    <a:pt x="177" y="534"/>
                    <a:pt x="233" y="488"/>
                  </a:cubicBezTo>
                  <a:cubicBezTo>
                    <a:pt x="260" y="424"/>
                    <a:pt x="461" y="252"/>
                    <a:pt x="466" y="195"/>
                  </a:cubicBezTo>
                  <a:cubicBezTo>
                    <a:pt x="472" y="138"/>
                    <a:pt x="312" y="179"/>
                    <a:pt x="268" y="146"/>
                  </a:cubicBezTo>
                  <a:cubicBezTo>
                    <a:pt x="226" y="114"/>
                    <a:pt x="287" y="0"/>
                    <a:pt x="208" y="0"/>
                  </a:cubicBezTo>
                  <a:close/>
                </a:path>
              </a:pathLst>
            </a:custGeom>
            <a:solidFill>
              <a:srgbClr val="33CCCC">
                <a:alpha val="2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458" y="870"/>
              <a:ext cx="48" cy="5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40" y="46"/>
                </a:cxn>
                <a:cxn ang="0">
                  <a:pos x="21" y="145"/>
                </a:cxn>
                <a:cxn ang="0">
                  <a:pos x="109" y="169"/>
                </a:cxn>
                <a:cxn ang="0">
                  <a:pos x="173" y="73"/>
                </a:cxn>
                <a:cxn ang="0">
                  <a:pos x="113" y="0"/>
                </a:cxn>
              </a:cxnLst>
              <a:rect l="0" t="0" r="r" b="b"/>
              <a:pathLst>
                <a:path w="174" h="193">
                  <a:moveTo>
                    <a:pt x="113" y="0"/>
                  </a:moveTo>
                  <a:cubicBezTo>
                    <a:pt x="86" y="1"/>
                    <a:pt x="46" y="22"/>
                    <a:pt x="40" y="46"/>
                  </a:cubicBezTo>
                  <a:cubicBezTo>
                    <a:pt x="37" y="70"/>
                    <a:pt x="0" y="131"/>
                    <a:pt x="21" y="145"/>
                  </a:cubicBezTo>
                  <a:cubicBezTo>
                    <a:pt x="42" y="159"/>
                    <a:pt x="93" y="193"/>
                    <a:pt x="109" y="169"/>
                  </a:cubicBezTo>
                  <a:cubicBezTo>
                    <a:pt x="125" y="145"/>
                    <a:pt x="172" y="101"/>
                    <a:pt x="173" y="73"/>
                  </a:cubicBezTo>
                  <a:cubicBezTo>
                    <a:pt x="174" y="45"/>
                    <a:pt x="125" y="15"/>
                    <a:pt x="113" y="0"/>
                  </a:cubicBezTo>
                  <a:close/>
                </a:path>
              </a:pathLst>
            </a:custGeom>
            <a:solidFill>
              <a:srgbClr val="3399FF">
                <a:alpha val="3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40" y="1392"/>
              <a:ext cx="52" cy="49"/>
            </a:xfrm>
            <a:custGeom>
              <a:avLst/>
              <a:gdLst/>
              <a:ahLst/>
              <a:cxnLst>
                <a:cxn ang="0">
                  <a:pos x="112" y="10"/>
                </a:cxn>
                <a:cxn ang="0">
                  <a:pos x="23" y="209"/>
                </a:cxn>
                <a:cxn ang="0">
                  <a:pos x="144" y="228"/>
                </a:cxn>
                <a:cxn ang="0">
                  <a:pos x="251" y="145"/>
                </a:cxn>
                <a:cxn ang="0">
                  <a:pos x="112" y="10"/>
                </a:cxn>
              </a:cxnLst>
              <a:rect l="0" t="0" r="r" b="b"/>
              <a:pathLst>
                <a:path w="256" h="240">
                  <a:moveTo>
                    <a:pt x="112" y="10"/>
                  </a:moveTo>
                  <a:cubicBezTo>
                    <a:pt x="74" y="21"/>
                    <a:pt x="0" y="186"/>
                    <a:pt x="23" y="209"/>
                  </a:cubicBezTo>
                  <a:cubicBezTo>
                    <a:pt x="28" y="240"/>
                    <a:pt x="106" y="239"/>
                    <a:pt x="144" y="228"/>
                  </a:cubicBezTo>
                  <a:cubicBezTo>
                    <a:pt x="182" y="217"/>
                    <a:pt x="256" y="181"/>
                    <a:pt x="251" y="145"/>
                  </a:cubicBezTo>
                  <a:cubicBezTo>
                    <a:pt x="246" y="109"/>
                    <a:pt x="150" y="0"/>
                    <a:pt x="112" y="10"/>
                  </a:cubicBezTo>
                  <a:close/>
                </a:path>
              </a:pathLst>
            </a:custGeom>
            <a:solidFill>
              <a:srgbClr val="33CCCC">
                <a:alpha val="2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452" y="1445"/>
              <a:ext cx="72" cy="77"/>
            </a:xfrm>
            <a:custGeom>
              <a:avLst/>
              <a:gdLst/>
              <a:ahLst/>
              <a:cxnLst>
                <a:cxn ang="0">
                  <a:pos x="100" y="40"/>
                </a:cxn>
                <a:cxn ang="0">
                  <a:pos x="16" y="40"/>
                </a:cxn>
                <a:cxn ang="0">
                  <a:pos x="21" y="106"/>
                </a:cxn>
                <a:cxn ang="0">
                  <a:pos x="41" y="239"/>
                </a:cxn>
                <a:cxn ang="0">
                  <a:pos x="203" y="233"/>
                </a:cxn>
                <a:cxn ang="0">
                  <a:pos x="239" y="142"/>
                </a:cxn>
                <a:cxn ang="0">
                  <a:pos x="191" y="76"/>
                </a:cxn>
                <a:cxn ang="0">
                  <a:pos x="100" y="40"/>
                </a:cxn>
              </a:cxnLst>
              <a:rect l="0" t="0" r="r" b="b"/>
              <a:pathLst>
                <a:path w="243" h="276">
                  <a:moveTo>
                    <a:pt x="100" y="40"/>
                  </a:moveTo>
                  <a:cubicBezTo>
                    <a:pt x="49" y="25"/>
                    <a:pt x="12" y="0"/>
                    <a:pt x="16" y="40"/>
                  </a:cubicBezTo>
                  <a:cubicBezTo>
                    <a:pt x="0" y="55"/>
                    <a:pt x="20" y="77"/>
                    <a:pt x="21" y="106"/>
                  </a:cubicBezTo>
                  <a:cubicBezTo>
                    <a:pt x="25" y="140"/>
                    <a:pt x="11" y="218"/>
                    <a:pt x="41" y="239"/>
                  </a:cubicBezTo>
                  <a:cubicBezTo>
                    <a:pt x="87" y="276"/>
                    <a:pt x="162" y="246"/>
                    <a:pt x="203" y="233"/>
                  </a:cubicBezTo>
                  <a:cubicBezTo>
                    <a:pt x="243" y="221"/>
                    <a:pt x="241" y="168"/>
                    <a:pt x="239" y="142"/>
                  </a:cubicBezTo>
                  <a:cubicBezTo>
                    <a:pt x="237" y="116"/>
                    <a:pt x="214" y="93"/>
                    <a:pt x="191" y="76"/>
                  </a:cubicBezTo>
                  <a:cubicBezTo>
                    <a:pt x="168" y="59"/>
                    <a:pt x="119" y="48"/>
                    <a:pt x="100" y="40"/>
                  </a:cubicBezTo>
                  <a:close/>
                </a:path>
              </a:pathLst>
            </a:custGeom>
            <a:solidFill>
              <a:srgbClr val="3399FF">
                <a:alpha val="3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465" y="1468"/>
              <a:ext cx="45" cy="44"/>
            </a:xfrm>
            <a:custGeom>
              <a:avLst/>
              <a:gdLst/>
              <a:ahLst/>
              <a:cxnLst>
                <a:cxn ang="0">
                  <a:pos x="18" y="21"/>
                </a:cxn>
                <a:cxn ang="0">
                  <a:pos x="25" y="120"/>
                </a:cxn>
                <a:cxn ang="0">
                  <a:pos x="79" y="110"/>
                </a:cxn>
                <a:cxn ang="0">
                  <a:pos x="129" y="121"/>
                </a:cxn>
                <a:cxn ang="0">
                  <a:pos x="141" y="79"/>
                </a:cxn>
                <a:cxn ang="0">
                  <a:pos x="118" y="6"/>
                </a:cxn>
                <a:cxn ang="0">
                  <a:pos x="64" y="42"/>
                </a:cxn>
                <a:cxn ang="0">
                  <a:pos x="18" y="21"/>
                </a:cxn>
              </a:cxnLst>
              <a:rect l="0" t="0" r="r" b="b"/>
              <a:pathLst>
                <a:path w="141" h="139">
                  <a:moveTo>
                    <a:pt x="18" y="21"/>
                  </a:moveTo>
                  <a:cubicBezTo>
                    <a:pt x="0" y="37"/>
                    <a:pt x="16" y="91"/>
                    <a:pt x="25" y="120"/>
                  </a:cubicBezTo>
                  <a:cubicBezTo>
                    <a:pt x="35" y="139"/>
                    <a:pt x="62" y="110"/>
                    <a:pt x="79" y="110"/>
                  </a:cubicBezTo>
                  <a:cubicBezTo>
                    <a:pt x="96" y="110"/>
                    <a:pt x="118" y="126"/>
                    <a:pt x="129" y="121"/>
                  </a:cubicBezTo>
                  <a:cubicBezTo>
                    <a:pt x="139" y="113"/>
                    <a:pt x="141" y="94"/>
                    <a:pt x="141" y="79"/>
                  </a:cubicBezTo>
                  <a:cubicBezTo>
                    <a:pt x="139" y="60"/>
                    <a:pt x="131" y="12"/>
                    <a:pt x="118" y="6"/>
                  </a:cubicBezTo>
                  <a:cubicBezTo>
                    <a:pt x="105" y="0"/>
                    <a:pt x="81" y="40"/>
                    <a:pt x="64" y="42"/>
                  </a:cubicBezTo>
                  <a:cubicBezTo>
                    <a:pt x="47" y="44"/>
                    <a:pt x="28" y="25"/>
                    <a:pt x="18" y="21"/>
                  </a:cubicBezTo>
                  <a:close/>
                </a:path>
              </a:pathLst>
            </a:custGeom>
            <a:solidFill>
              <a:srgbClr val="005DE6">
                <a:alpha val="35001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297" y="692"/>
              <a:ext cx="54" cy="59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40" y="60"/>
                </a:cxn>
                <a:cxn ang="0">
                  <a:pos x="22" y="148"/>
                </a:cxn>
                <a:cxn ang="0">
                  <a:pos x="150" y="164"/>
                </a:cxn>
                <a:cxn ang="0">
                  <a:pos x="166" y="62"/>
                </a:cxn>
                <a:cxn ang="0">
                  <a:pos x="97" y="0"/>
                </a:cxn>
              </a:cxnLst>
              <a:rect l="0" t="0" r="r" b="b"/>
              <a:pathLst>
                <a:path w="175" h="191">
                  <a:moveTo>
                    <a:pt x="97" y="0"/>
                  </a:moveTo>
                  <a:cubicBezTo>
                    <a:pt x="73" y="6"/>
                    <a:pt x="41" y="35"/>
                    <a:pt x="40" y="60"/>
                  </a:cubicBezTo>
                  <a:cubicBezTo>
                    <a:pt x="42" y="85"/>
                    <a:pt x="0" y="137"/>
                    <a:pt x="22" y="148"/>
                  </a:cubicBezTo>
                  <a:cubicBezTo>
                    <a:pt x="44" y="158"/>
                    <a:pt x="141" y="191"/>
                    <a:pt x="150" y="164"/>
                  </a:cubicBezTo>
                  <a:cubicBezTo>
                    <a:pt x="160" y="137"/>
                    <a:pt x="175" y="89"/>
                    <a:pt x="166" y="62"/>
                  </a:cubicBezTo>
                  <a:cubicBezTo>
                    <a:pt x="157" y="35"/>
                    <a:pt x="111" y="12"/>
                    <a:pt x="97" y="0"/>
                  </a:cubicBezTo>
                  <a:close/>
                </a:path>
              </a:pathLst>
            </a:custGeom>
            <a:solidFill>
              <a:srgbClr val="33CCCC">
                <a:alpha val="2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 rot="3924034">
              <a:off x="213" y="910"/>
              <a:ext cx="42" cy="76"/>
            </a:xfrm>
            <a:custGeom>
              <a:avLst/>
              <a:gdLst/>
              <a:ahLst/>
              <a:cxnLst>
                <a:cxn ang="0">
                  <a:pos x="15" y="32"/>
                </a:cxn>
                <a:cxn ang="0">
                  <a:pos x="21" y="164"/>
                </a:cxn>
                <a:cxn ang="0">
                  <a:pos x="123" y="374"/>
                </a:cxn>
                <a:cxn ang="0">
                  <a:pos x="225" y="278"/>
                </a:cxn>
                <a:cxn ang="0">
                  <a:pos x="297" y="43"/>
                </a:cxn>
                <a:cxn ang="0">
                  <a:pos x="110" y="18"/>
                </a:cxn>
                <a:cxn ang="0">
                  <a:pos x="15" y="32"/>
                </a:cxn>
              </a:cxnLst>
              <a:rect l="0" t="0" r="r" b="b"/>
              <a:pathLst>
                <a:path w="316" h="393">
                  <a:moveTo>
                    <a:pt x="15" y="32"/>
                  </a:moveTo>
                  <a:cubicBezTo>
                    <a:pt x="0" y="44"/>
                    <a:pt x="3" y="107"/>
                    <a:pt x="21" y="164"/>
                  </a:cubicBezTo>
                  <a:cubicBezTo>
                    <a:pt x="39" y="221"/>
                    <a:pt x="89" y="355"/>
                    <a:pt x="123" y="374"/>
                  </a:cubicBezTo>
                  <a:cubicBezTo>
                    <a:pt x="158" y="393"/>
                    <a:pt x="228" y="349"/>
                    <a:pt x="225" y="278"/>
                  </a:cubicBezTo>
                  <a:cubicBezTo>
                    <a:pt x="218" y="209"/>
                    <a:pt x="316" y="86"/>
                    <a:pt x="297" y="43"/>
                  </a:cubicBezTo>
                  <a:cubicBezTo>
                    <a:pt x="278" y="0"/>
                    <a:pt x="157" y="20"/>
                    <a:pt x="110" y="18"/>
                  </a:cubicBezTo>
                  <a:cubicBezTo>
                    <a:pt x="63" y="16"/>
                    <a:pt x="30" y="20"/>
                    <a:pt x="15" y="32"/>
                  </a:cubicBezTo>
                  <a:close/>
                </a:path>
              </a:pathLst>
            </a:custGeom>
            <a:solidFill>
              <a:srgbClr val="33CCCC">
                <a:alpha val="2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514" y="410"/>
              <a:ext cx="1896" cy="1872"/>
            </a:xfrm>
            <a:custGeom>
              <a:avLst/>
              <a:gdLst/>
              <a:ahLst/>
              <a:cxnLst>
                <a:cxn ang="0">
                  <a:pos x="582" y="2988"/>
                </a:cxn>
                <a:cxn ang="0">
                  <a:pos x="1021" y="3237"/>
                </a:cxn>
                <a:cxn ang="0">
                  <a:pos x="1550" y="3519"/>
                </a:cxn>
                <a:cxn ang="0">
                  <a:pos x="1640" y="3873"/>
                </a:cxn>
                <a:cxn ang="0">
                  <a:pos x="2189" y="3841"/>
                </a:cxn>
                <a:cxn ang="0">
                  <a:pos x="2485" y="4801"/>
                </a:cxn>
                <a:cxn ang="0">
                  <a:pos x="2125" y="4825"/>
                </a:cxn>
                <a:cxn ang="0">
                  <a:pos x="2110" y="5300"/>
                </a:cxn>
                <a:cxn ang="0">
                  <a:pos x="2264" y="5570"/>
                </a:cxn>
                <a:cxn ang="0">
                  <a:pos x="2708" y="5690"/>
                </a:cxn>
                <a:cxn ang="0">
                  <a:pos x="2805" y="5924"/>
                </a:cxn>
                <a:cxn ang="0">
                  <a:pos x="3157" y="5852"/>
                </a:cxn>
                <a:cxn ang="0">
                  <a:pos x="3075" y="5594"/>
                </a:cxn>
                <a:cxn ang="0">
                  <a:pos x="2677" y="4961"/>
                </a:cxn>
                <a:cxn ang="0">
                  <a:pos x="3187" y="5156"/>
                </a:cxn>
                <a:cxn ang="0">
                  <a:pos x="2909" y="4521"/>
                </a:cxn>
                <a:cxn ang="0">
                  <a:pos x="3229" y="4625"/>
                </a:cxn>
                <a:cxn ang="0">
                  <a:pos x="3517" y="5585"/>
                </a:cxn>
                <a:cxn ang="0">
                  <a:pos x="3720" y="6026"/>
                </a:cxn>
                <a:cxn ang="0">
                  <a:pos x="4165" y="5776"/>
                </a:cxn>
                <a:cxn ang="0">
                  <a:pos x="4117" y="5456"/>
                </a:cxn>
                <a:cxn ang="0">
                  <a:pos x="3774" y="4511"/>
                </a:cxn>
                <a:cxn ang="0">
                  <a:pos x="4029" y="4104"/>
                </a:cxn>
                <a:cxn ang="0">
                  <a:pos x="4681" y="5144"/>
                </a:cxn>
                <a:cxn ang="0">
                  <a:pos x="5179" y="5079"/>
                </a:cxn>
                <a:cxn ang="0">
                  <a:pos x="5281" y="5288"/>
                </a:cxn>
                <a:cxn ang="0">
                  <a:pos x="5085" y="5856"/>
                </a:cxn>
                <a:cxn ang="0">
                  <a:pos x="5693" y="5472"/>
                </a:cxn>
                <a:cxn ang="0">
                  <a:pos x="6064" y="5342"/>
                </a:cxn>
                <a:cxn ang="0">
                  <a:pos x="5685" y="4832"/>
                </a:cxn>
                <a:cxn ang="0">
                  <a:pos x="5400" y="4784"/>
                </a:cxn>
                <a:cxn ang="0">
                  <a:pos x="5562" y="4167"/>
                </a:cxn>
                <a:cxn ang="0">
                  <a:pos x="5657" y="3728"/>
                </a:cxn>
                <a:cxn ang="0">
                  <a:pos x="4397" y="3441"/>
                </a:cxn>
                <a:cxn ang="0">
                  <a:pos x="4549" y="3136"/>
                </a:cxn>
                <a:cxn ang="0">
                  <a:pos x="5133" y="2824"/>
                </a:cxn>
                <a:cxn ang="0">
                  <a:pos x="5485" y="3225"/>
                </a:cxn>
                <a:cxn ang="0">
                  <a:pos x="5853" y="2607"/>
                </a:cxn>
                <a:cxn ang="0">
                  <a:pos x="5230" y="2202"/>
                </a:cxn>
                <a:cxn ang="0">
                  <a:pos x="4749" y="2183"/>
                </a:cxn>
                <a:cxn ang="0">
                  <a:pos x="4317" y="2220"/>
                </a:cxn>
                <a:cxn ang="0">
                  <a:pos x="4518" y="1789"/>
                </a:cxn>
                <a:cxn ang="0">
                  <a:pos x="4396" y="1488"/>
                </a:cxn>
                <a:cxn ang="0">
                  <a:pos x="4185" y="1315"/>
                </a:cxn>
                <a:cxn ang="0">
                  <a:pos x="4201" y="620"/>
                </a:cxn>
                <a:cxn ang="0">
                  <a:pos x="3469" y="1100"/>
                </a:cxn>
                <a:cxn ang="0">
                  <a:pos x="2757" y="1144"/>
                </a:cxn>
                <a:cxn ang="0">
                  <a:pos x="2917" y="320"/>
                </a:cxn>
                <a:cxn ang="0">
                  <a:pos x="2593" y="188"/>
                </a:cxn>
                <a:cxn ang="0">
                  <a:pos x="2349" y="1096"/>
                </a:cxn>
                <a:cxn ang="0">
                  <a:pos x="1661" y="1063"/>
                </a:cxn>
                <a:cxn ang="0">
                  <a:pos x="1773" y="487"/>
                </a:cxn>
                <a:cxn ang="0">
                  <a:pos x="1365" y="231"/>
                </a:cxn>
                <a:cxn ang="0">
                  <a:pos x="1045" y="615"/>
                </a:cxn>
                <a:cxn ang="0">
                  <a:pos x="1501" y="1423"/>
                </a:cxn>
                <a:cxn ang="0">
                  <a:pos x="1429" y="2096"/>
                </a:cxn>
                <a:cxn ang="0">
                  <a:pos x="1269" y="2880"/>
                </a:cxn>
                <a:cxn ang="0">
                  <a:pos x="577" y="2886"/>
                </a:cxn>
              </a:cxnLst>
              <a:rect l="0" t="0" r="r" b="b"/>
              <a:pathLst>
                <a:path w="6153" h="6076">
                  <a:moveTo>
                    <a:pt x="54" y="2424"/>
                  </a:moveTo>
                  <a:cubicBezTo>
                    <a:pt x="0" y="2429"/>
                    <a:pt x="78" y="2576"/>
                    <a:pt x="91" y="2634"/>
                  </a:cubicBezTo>
                  <a:cubicBezTo>
                    <a:pt x="104" y="2692"/>
                    <a:pt x="76" y="2727"/>
                    <a:pt x="133" y="2772"/>
                  </a:cubicBezTo>
                  <a:cubicBezTo>
                    <a:pt x="190" y="2817"/>
                    <a:pt x="358" y="2868"/>
                    <a:pt x="433" y="2904"/>
                  </a:cubicBezTo>
                  <a:cubicBezTo>
                    <a:pt x="508" y="2940"/>
                    <a:pt x="533" y="2954"/>
                    <a:pt x="582" y="2988"/>
                  </a:cubicBezTo>
                  <a:cubicBezTo>
                    <a:pt x="631" y="3025"/>
                    <a:pt x="730" y="3075"/>
                    <a:pt x="727" y="3111"/>
                  </a:cubicBezTo>
                  <a:cubicBezTo>
                    <a:pt x="724" y="3147"/>
                    <a:pt x="575" y="3176"/>
                    <a:pt x="565" y="3207"/>
                  </a:cubicBezTo>
                  <a:cubicBezTo>
                    <a:pt x="555" y="3238"/>
                    <a:pt x="624" y="3290"/>
                    <a:pt x="667" y="3297"/>
                  </a:cubicBezTo>
                  <a:cubicBezTo>
                    <a:pt x="710" y="3304"/>
                    <a:pt x="764" y="3259"/>
                    <a:pt x="823" y="3249"/>
                  </a:cubicBezTo>
                  <a:cubicBezTo>
                    <a:pt x="882" y="3239"/>
                    <a:pt x="956" y="3230"/>
                    <a:pt x="1021" y="3237"/>
                  </a:cubicBezTo>
                  <a:cubicBezTo>
                    <a:pt x="1086" y="3244"/>
                    <a:pt x="1176" y="3249"/>
                    <a:pt x="1213" y="3291"/>
                  </a:cubicBezTo>
                  <a:cubicBezTo>
                    <a:pt x="1250" y="3333"/>
                    <a:pt x="1214" y="3471"/>
                    <a:pt x="1243" y="3489"/>
                  </a:cubicBezTo>
                  <a:cubicBezTo>
                    <a:pt x="1272" y="3507"/>
                    <a:pt x="1345" y="3413"/>
                    <a:pt x="1387" y="3399"/>
                  </a:cubicBezTo>
                  <a:cubicBezTo>
                    <a:pt x="1429" y="3385"/>
                    <a:pt x="1469" y="3385"/>
                    <a:pt x="1496" y="3405"/>
                  </a:cubicBezTo>
                  <a:cubicBezTo>
                    <a:pt x="1523" y="3425"/>
                    <a:pt x="1558" y="3458"/>
                    <a:pt x="1550" y="3519"/>
                  </a:cubicBezTo>
                  <a:cubicBezTo>
                    <a:pt x="1542" y="3580"/>
                    <a:pt x="1489" y="3721"/>
                    <a:pt x="1445" y="3769"/>
                  </a:cubicBezTo>
                  <a:cubicBezTo>
                    <a:pt x="1401" y="3817"/>
                    <a:pt x="1315" y="3754"/>
                    <a:pt x="1285" y="3809"/>
                  </a:cubicBezTo>
                  <a:cubicBezTo>
                    <a:pt x="1255" y="3864"/>
                    <a:pt x="1222" y="4049"/>
                    <a:pt x="1267" y="4101"/>
                  </a:cubicBezTo>
                  <a:cubicBezTo>
                    <a:pt x="1312" y="4153"/>
                    <a:pt x="1495" y="4159"/>
                    <a:pt x="1557" y="4121"/>
                  </a:cubicBezTo>
                  <a:cubicBezTo>
                    <a:pt x="1619" y="4083"/>
                    <a:pt x="1629" y="3956"/>
                    <a:pt x="1640" y="3873"/>
                  </a:cubicBezTo>
                  <a:cubicBezTo>
                    <a:pt x="1651" y="3790"/>
                    <a:pt x="1571" y="3711"/>
                    <a:pt x="1621" y="3625"/>
                  </a:cubicBezTo>
                  <a:cubicBezTo>
                    <a:pt x="1671" y="3539"/>
                    <a:pt x="1854" y="3400"/>
                    <a:pt x="1942" y="3357"/>
                  </a:cubicBezTo>
                  <a:cubicBezTo>
                    <a:pt x="2030" y="3314"/>
                    <a:pt x="2110" y="3343"/>
                    <a:pt x="2146" y="3369"/>
                  </a:cubicBezTo>
                  <a:cubicBezTo>
                    <a:pt x="2182" y="3395"/>
                    <a:pt x="2151" y="3434"/>
                    <a:pt x="2158" y="3513"/>
                  </a:cubicBezTo>
                  <a:cubicBezTo>
                    <a:pt x="2165" y="3592"/>
                    <a:pt x="2139" y="3794"/>
                    <a:pt x="2189" y="3841"/>
                  </a:cubicBezTo>
                  <a:cubicBezTo>
                    <a:pt x="2239" y="3888"/>
                    <a:pt x="2402" y="3725"/>
                    <a:pt x="2461" y="3793"/>
                  </a:cubicBezTo>
                  <a:cubicBezTo>
                    <a:pt x="2520" y="3861"/>
                    <a:pt x="2554" y="4142"/>
                    <a:pt x="2541" y="4249"/>
                  </a:cubicBezTo>
                  <a:cubicBezTo>
                    <a:pt x="2528" y="4356"/>
                    <a:pt x="2384" y="4369"/>
                    <a:pt x="2381" y="4433"/>
                  </a:cubicBezTo>
                  <a:cubicBezTo>
                    <a:pt x="2378" y="4497"/>
                    <a:pt x="2508" y="4572"/>
                    <a:pt x="2525" y="4633"/>
                  </a:cubicBezTo>
                  <a:cubicBezTo>
                    <a:pt x="2542" y="4694"/>
                    <a:pt x="2528" y="4774"/>
                    <a:pt x="2485" y="4801"/>
                  </a:cubicBezTo>
                  <a:cubicBezTo>
                    <a:pt x="2442" y="4828"/>
                    <a:pt x="2337" y="4808"/>
                    <a:pt x="2269" y="4793"/>
                  </a:cubicBezTo>
                  <a:cubicBezTo>
                    <a:pt x="2201" y="4778"/>
                    <a:pt x="2125" y="4729"/>
                    <a:pt x="2077" y="4713"/>
                  </a:cubicBezTo>
                  <a:cubicBezTo>
                    <a:pt x="2029" y="4697"/>
                    <a:pt x="1997" y="4692"/>
                    <a:pt x="1981" y="4697"/>
                  </a:cubicBezTo>
                  <a:cubicBezTo>
                    <a:pt x="1965" y="4702"/>
                    <a:pt x="1957" y="4724"/>
                    <a:pt x="1981" y="4745"/>
                  </a:cubicBezTo>
                  <a:cubicBezTo>
                    <a:pt x="2005" y="4766"/>
                    <a:pt x="2049" y="4800"/>
                    <a:pt x="2125" y="4825"/>
                  </a:cubicBezTo>
                  <a:cubicBezTo>
                    <a:pt x="2201" y="4850"/>
                    <a:pt x="2389" y="4860"/>
                    <a:pt x="2437" y="4897"/>
                  </a:cubicBezTo>
                  <a:cubicBezTo>
                    <a:pt x="2485" y="4934"/>
                    <a:pt x="2432" y="5022"/>
                    <a:pt x="2413" y="5049"/>
                  </a:cubicBezTo>
                  <a:cubicBezTo>
                    <a:pt x="2394" y="5076"/>
                    <a:pt x="2345" y="5013"/>
                    <a:pt x="2325" y="5057"/>
                  </a:cubicBezTo>
                  <a:cubicBezTo>
                    <a:pt x="2305" y="5101"/>
                    <a:pt x="2332" y="5272"/>
                    <a:pt x="2296" y="5312"/>
                  </a:cubicBezTo>
                  <a:cubicBezTo>
                    <a:pt x="2260" y="5352"/>
                    <a:pt x="2138" y="5295"/>
                    <a:pt x="2110" y="5300"/>
                  </a:cubicBezTo>
                  <a:cubicBezTo>
                    <a:pt x="2082" y="5305"/>
                    <a:pt x="2128" y="5316"/>
                    <a:pt x="2126" y="5342"/>
                  </a:cubicBezTo>
                  <a:cubicBezTo>
                    <a:pt x="2124" y="5368"/>
                    <a:pt x="2099" y="5422"/>
                    <a:pt x="2096" y="5456"/>
                  </a:cubicBezTo>
                  <a:cubicBezTo>
                    <a:pt x="2093" y="5490"/>
                    <a:pt x="2095" y="5529"/>
                    <a:pt x="2108" y="5546"/>
                  </a:cubicBezTo>
                  <a:cubicBezTo>
                    <a:pt x="2121" y="5563"/>
                    <a:pt x="2148" y="5554"/>
                    <a:pt x="2174" y="5558"/>
                  </a:cubicBezTo>
                  <a:cubicBezTo>
                    <a:pt x="2200" y="5562"/>
                    <a:pt x="2241" y="5559"/>
                    <a:pt x="2264" y="5570"/>
                  </a:cubicBezTo>
                  <a:cubicBezTo>
                    <a:pt x="2287" y="5581"/>
                    <a:pt x="2298" y="5622"/>
                    <a:pt x="2312" y="5624"/>
                  </a:cubicBezTo>
                  <a:cubicBezTo>
                    <a:pt x="2326" y="5626"/>
                    <a:pt x="2321" y="5586"/>
                    <a:pt x="2348" y="5582"/>
                  </a:cubicBezTo>
                  <a:cubicBezTo>
                    <a:pt x="2375" y="5578"/>
                    <a:pt x="2435" y="5596"/>
                    <a:pt x="2474" y="5600"/>
                  </a:cubicBezTo>
                  <a:cubicBezTo>
                    <a:pt x="2513" y="5604"/>
                    <a:pt x="2543" y="5591"/>
                    <a:pt x="2582" y="5606"/>
                  </a:cubicBezTo>
                  <a:cubicBezTo>
                    <a:pt x="2621" y="5621"/>
                    <a:pt x="2690" y="5662"/>
                    <a:pt x="2708" y="5690"/>
                  </a:cubicBezTo>
                  <a:cubicBezTo>
                    <a:pt x="2726" y="5718"/>
                    <a:pt x="2680" y="5755"/>
                    <a:pt x="2691" y="5774"/>
                  </a:cubicBezTo>
                  <a:cubicBezTo>
                    <a:pt x="2702" y="5793"/>
                    <a:pt x="2760" y="5791"/>
                    <a:pt x="2775" y="5804"/>
                  </a:cubicBezTo>
                  <a:cubicBezTo>
                    <a:pt x="2790" y="5817"/>
                    <a:pt x="2781" y="5839"/>
                    <a:pt x="2781" y="5852"/>
                  </a:cubicBezTo>
                  <a:cubicBezTo>
                    <a:pt x="2781" y="5865"/>
                    <a:pt x="2771" y="5870"/>
                    <a:pt x="2775" y="5882"/>
                  </a:cubicBezTo>
                  <a:cubicBezTo>
                    <a:pt x="2779" y="5894"/>
                    <a:pt x="2784" y="5918"/>
                    <a:pt x="2805" y="5924"/>
                  </a:cubicBezTo>
                  <a:cubicBezTo>
                    <a:pt x="2826" y="5930"/>
                    <a:pt x="2865" y="5908"/>
                    <a:pt x="2901" y="5918"/>
                  </a:cubicBezTo>
                  <a:cubicBezTo>
                    <a:pt x="2937" y="5928"/>
                    <a:pt x="2989" y="5975"/>
                    <a:pt x="3021" y="5984"/>
                  </a:cubicBezTo>
                  <a:cubicBezTo>
                    <a:pt x="3054" y="5993"/>
                    <a:pt x="3071" y="5988"/>
                    <a:pt x="3091" y="5972"/>
                  </a:cubicBezTo>
                  <a:cubicBezTo>
                    <a:pt x="3114" y="5956"/>
                    <a:pt x="3146" y="5908"/>
                    <a:pt x="3157" y="5888"/>
                  </a:cubicBezTo>
                  <a:cubicBezTo>
                    <a:pt x="3168" y="5868"/>
                    <a:pt x="3154" y="5885"/>
                    <a:pt x="3157" y="5852"/>
                  </a:cubicBezTo>
                  <a:cubicBezTo>
                    <a:pt x="3160" y="5819"/>
                    <a:pt x="3178" y="5727"/>
                    <a:pt x="3175" y="5690"/>
                  </a:cubicBezTo>
                  <a:cubicBezTo>
                    <a:pt x="3172" y="5653"/>
                    <a:pt x="3126" y="5648"/>
                    <a:pt x="3138" y="5630"/>
                  </a:cubicBezTo>
                  <a:cubicBezTo>
                    <a:pt x="3150" y="5612"/>
                    <a:pt x="3244" y="5593"/>
                    <a:pt x="3246" y="5582"/>
                  </a:cubicBezTo>
                  <a:cubicBezTo>
                    <a:pt x="3248" y="5571"/>
                    <a:pt x="3177" y="5559"/>
                    <a:pt x="3149" y="5561"/>
                  </a:cubicBezTo>
                  <a:cubicBezTo>
                    <a:pt x="3121" y="5563"/>
                    <a:pt x="3112" y="5595"/>
                    <a:pt x="3075" y="5594"/>
                  </a:cubicBezTo>
                  <a:cubicBezTo>
                    <a:pt x="3038" y="5593"/>
                    <a:pt x="2982" y="5567"/>
                    <a:pt x="2924" y="5552"/>
                  </a:cubicBezTo>
                  <a:cubicBezTo>
                    <a:pt x="2866" y="5537"/>
                    <a:pt x="2750" y="5554"/>
                    <a:pt x="2725" y="5505"/>
                  </a:cubicBezTo>
                  <a:cubicBezTo>
                    <a:pt x="2700" y="5456"/>
                    <a:pt x="2785" y="5320"/>
                    <a:pt x="2773" y="5257"/>
                  </a:cubicBezTo>
                  <a:cubicBezTo>
                    <a:pt x="2761" y="5194"/>
                    <a:pt x="2669" y="5178"/>
                    <a:pt x="2653" y="5129"/>
                  </a:cubicBezTo>
                  <a:cubicBezTo>
                    <a:pt x="2637" y="5080"/>
                    <a:pt x="2658" y="5017"/>
                    <a:pt x="2677" y="4961"/>
                  </a:cubicBezTo>
                  <a:cubicBezTo>
                    <a:pt x="2696" y="4905"/>
                    <a:pt x="2722" y="4791"/>
                    <a:pt x="2765" y="4793"/>
                  </a:cubicBezTo>
                  <a:cubicBezTo>
                    <a:pt x="2808" y="4795"/>
                    <a:pt x="2886" y="4919"/>
                    <a:pt x="2937" y="4970"/>
                  </a:cubicBezTo>
                  <a:cubicBezTo>
                    <a:pt x="2988" y="5021"/>
                    <a:pt x="3031" y="5060"/>
                    <a:pt x="3069" y="5097"/>
                  </a:cubicBezTo>
                  <a:cubicBezTo>
                    <a:pt x="3107" y="5134"/>
                    <a:pt x="3145" y="5183"/>
                    <a:pt x="3165" y="5193"/>
                  </a:cubicBezTo>
                  <a:cubicBezTo>
                    <a:pt x="3185" y="5203"/>
                    <a:pt x="3203" y="5189"/>
                    <a:pt x="3187" y="5156"/>
                  </a:cubicBezTo>
                  <a:cubicBezTo>
                    <a:pt x="3171" y="5123"/>
                    <a:pt x="3083" y="5031"/>
                    <a:pt x="3069" y="4993"/>
                  </a:cubicBezTo>
                  <a:cubicBezTo>
                    <a:pt x="3055" y="4955"/>
                    <a:pt x="3147" y="4976"/>
                    <a:pt x="3101" y="4929"/>
                  </a:cubicBezTo>
                  <a:cubicBezTo>
                    <a:pt x="3055" y="4882"/>
                    <a:pt x="2850" y="4773"/>
                    <a:pt x="2793" y="4712"/>
                  </a:cubicBezTo>
                  <a:cubicBezTo>
                    <a:pt x="2736" y="4651"/>
                    <a:pt x="2738" y="4593"/>
                    <a:pt x="2757" y="4561"/>
                  </a:cubicBezTo>
                  <a:cubicBezTo>
                    <a:pt x="2776" y="4529"/>
                    <a:pt x="2896" y="4570"/>
                    <a:pt x="2909" y="4521"/>
                  </a:cubicBezTo>
                  <a:cubicBezTo>
                    <a:pt x="2922" y="4472"/>
                    <a:pt x="2817" y="4354"/>
                    <a:pt x="2837" y="4265"/>
                  </a:cubicBezTo>
                  <a:cubicBezTo>
                    <a:pt x="2857" y="4176"/>
                    <a:pt x="2961" y="3972"/>
                    <a:pt x="3029" y="3985"/>
                  </a:cubicBezTo>
                  <a:cubicBezTo>
                    <a:pt x="3097" y="3998"/>
                    <a:pt x="3250" y="4258"/>
                    <a:pt x="3245" y="4345"/>
                  </a:cubicBezTo>
                  <a:cubicBezTo>
                    <a:pt x="3240" y="4432"/>
                    <a:pt x="3000" y="4458"/>
                    <a:pt x="2997" y="4505"/>
                  </a:cubicBezTo>
                  <a:cubicBezTo>
                    <a:pt x="2994" y="4552"/>
                    <a:pt x="3179" y="4581"/>
                    <a:pt x="3229" y="4625"/>
                  </a:cubicBezTo>
                  <a:cubicBezTo>
                    <a:pt x="3279" y="4669"/>
                    <a:pt x="3261" y="4749"/>
                    <a:pt x="3295" y="4772"/>
                  </a:cubicBezTo>
                  <a:cubicBezTo>
                    <a:pt x="3329" y="4795"/>
                    <a:pt x="3386" y="4723"/>
                    <a:pt x="3436" y="4766"/>
                  </a:cubicBezTo>
                  <a:cubicBezTo>
                    <a:pt x="3486" y="4809"/>
                    <a:pt x="3569" y="4926"/>
                    <a:pt x="3597" y="5033"/>
                  </a:cubicBezTo>
                  <a:cubicBezTo>
                    <a:pt x="3625" y="5140"/>
                    <a:pt x="3618" y="5317"/>
                    <a:pt x="3605" y="5409"/>
                  </a:cubicBezTo>
                  <a:cubicBezTo>
                    <a:pt x="3592" y="5501"/>
                    <a:pt x="3522" y="5540"/>
                    <a:pt x="3517" y="5585"/>
                  </a:cubicBezTo>
                  <a:cubicBezTo>
                    <a:pt x="3512" y="5630"/>
                    <a:pt x="3567" y="5652"/>
                    <a:pt x="3576" y="5678"/>
                  </a:cubicBezTo>
                  <a:cubicBezTo>
                    <a:pt x="3585" y="5704"/>
                    <a:pt x="3556" y="5716"/>
                    <a:pt x="3574" y="5744"/>
                  </a:cubicBezTo>
                  <a:cubicBezTo>
                    <a:pt x="3592" y="5772"/>
                    <a:pt x="3667" y="5808"/>
                    <a:pt x="3684" y="5846"/>
                  </a:cubicBezTo>
                  <a:cubicBezTo>
                    <a:pt x="3701" y="5884"/>
                    <a:pt x="3672" y="5942"/>
                    <a:pt x="3678" y="5972"/>
                  </a:cubicBezTo>
                  <a:cubicBezTo>
                    <a:pt x="3684" y="6002"/>
                    <a:pt x="3698" y="6018"/>
                    <a:pt x="3720" y="6026"/>
                  </a:cubicBezTo>
                  <a:cubicBezTo>
                    <a:pt x="3742" y="6034"/>
                    <a:pt x="3785" y="6042"/>
                    <a:pt x="3810" y="6020"/>
                  </a:cubicBezTo>
                  <a:cubicBezTo>
                    <a:pt x="3835" y="5998"/>
                    <a:pt x="3841" y="5919"/>
                    <a:pt x="3869" y="5897"/>
                  </a:cubicBezTo>
                  <a:cubicBezTo>
                    <a:pt x="3897" y="5875"/>
                    <a:pt x="3916" y="5861"/>
                    <a:pt x="3981" y="5888"/>
                  </a:cubicBezTo>
                  <a:cubicBezTo>
                    <a:pt x="4046" y="5915"/>
                    <a:pt x="4229" y="6076"/>
                    <a:pt x="4260" y="6057"/>
                  </a:cubicBezTo>
                  <a:cubicBezTo>
                    <a:pt x="4291" y="6038"/>
                    <a:pt x="4161" y="5842"/>
                    <a:pt x="4165" y="5776"/>
                  </a:cubicBezTo>
                  <a:cubicBezTo>
                    <a:pt x="4169" y="5710"/>
                    <a:pt x="4214" y="5693"/>
                    <a:pt x="4285" y="5664"/>
                  </a:cubicBezTo>
                  <a:cubicBezTo>
                    <a:pt x="4356" y="5635"/>
                    <a:pt x="4584" y="5631"/>
                    <a:pt x="4589" y="5600"/>
                  </a:cubicBezTo>
                  <a:cubicBezTo>
                    <a:pt x="4594" y="5569"/>
                    <a:pt x="4381" y="5497"/>
                    <a:pt x="4317" y="5480"/>
                  </a:cubicBezTo>
                  <a:cubicBezTo>
                    <a:pt x="4253" y="5463"/>
                    <a:pt x="4238" y="5500"/>
                    <a:pt x="4205" y="5496"/>
                  </a:cubicBezTo>
                  <a:cubicBezTo>
                    <a:pt x="4172" y="5492"/>
                    <a:pt x="4157" y="5471"/>
                    <a:pt x="4117" y="5456"/>
                  </a:cubicBezTo>
                  <a:cubicBezTo>
                    <a:pt x="4077" y="5441"/>
                    <a:pt x="4015" y="5450"/>
                    <a:pt x="3965" y="5408"/>
                  </a:cubicBezTo>
                  <a:cubicBezTo>
                    <a:pt x="3915" y="5366"/>
                    <a:pt x="3865" y="5272"/>
                    <a:pt x="3816" y="5206"/>
                  </a:cubicBezTo>
                  <a:cubicBezTo>
                    <a:pt x="3767" y="5140"/>
                    <a:pt x="3702" y="5100"/>
                    <a:pt x="3669" y="5009"/>
                  </a:cubicBezTo>
                  <a:cubicBezTo>
                    <a:pt x="3636" y="4918"/>
                    <a:pt x="3601" y="4741"/>
                    <a:pt x="3618" y="4658"/>
                  </a:cubicBezTo>
                  <a:cubicBezTo>
                    <a:pt x="3635" y="4575"/>
                    <a:pt x="3788" y="4555"/>
                    <a:pt x="3774" y="4511"/>
                  </a:cubicBezTo>
                  <a:cubicBezTo>
                    <a:pt x="3760" y="4466"/>
                    <a:pt x="3583" y="4495"/>
                    <a:pt x="3534" y="4391"/>
                  </a:cubicBezTo>
                  <a:cubicBezTo>
                    <a:pt x="3485" y="4287"/>
                    <a:pt x="3457" y="4005"/>
                    <a:pt x="3477" y="3889"/>
                  </a:cubicBezTo>
                  <a:cubicBezTo>
                    <a:pt x="3497" y="3773"/>
                    <a:pt x="3589" y="3671"/>
                    <a:pt x="3653" y="3696"/>
                  </a:cubicBezTo>
                  <a:cubicBezTo>
                    <a:pt x="3717" y="3721"/>
                    <a:pt x="3798" y="3972"/>
                    <a:pt x="3861" y="4040"/>
                  </a:cubicBezTo>
                  <a:cubicBezTo>
                    <a:pt x="3924" y="4108"/>
                    <a:pt x="3924" y="4105"/>
                    <a:pt x="4029" y="4104"/>
                  </a:cubicBezTo>
                  <a:cubicBezTo>
                    <a:pt x="4134" y="4103"/>
                    <a:pt x="4380" y="3959"/>
                    <a:pt x="4493" y="4032"/>
                  </a:cubicBezTo>
                  <a:cubicBezTo>
                    <a:pt x="4606" y="4105"/>
                    <a:pt x="4704" y="4417"/>
                    <a:pt x="4709" y="4544"/>
                  </a:cubicBezTo>
                  <a:cubicBezTo>
                    <a:pt x="4714" y="4671"/>
                    <a:pt x="4532" y="4735"/>
                    <a:pt x="4525" y="4792"/>
                  </a:cubicBezTo>
                  <a:cubicBezTo>
                    <a:pt x="4518" y="4849"/>
                    <a:pt x="4643" y="4829"/>
                    <a:pt x="4669" y="4888"/>
                  </a:cubicBezTo>
                  <a:cubicBezTo>
                    <a:pt x="4695" y="4947"/>
                    <a:pt x="4704" y="5061"/>
                    <a:pt x="4681" y="5144"/>
                  </a:cubicBezTo>
                  <a:cubicBezTo>
                    <a:pt x="4658" y="5227"/>
                    <a:pt x="4546" y="5313"/>
                    <a:pt x="4530" y="5384"/>
                  </a:cubicBezTo>
                  <a:cubicBezTo>
                    <a:pt x="4514" y="5455"/>
                    <a:pt x="4530" y="5552"/>
                    <a:pt x="4584" y="5572"/>
                  </a:cubicBezTo>
                  <a:cubicBezTo>
                    <a:pt x="4639" y="5592"/>
                    <a:pt x="4785" y="5566"/>
                    <a:pt x="4858" y="5506"/>
                  </a:cubicBezTo>
                  <a:cubicBezTo>
                    <a:pt x="4931" y="5446"/>
                    <a:pt x="4970" y="5283"/>
                    <a:pt x="5023" y="5212"/>
                  </a:cubicBezTo>
                  <a:cubicBezTo>
                    <a:pt x="5076" y="5141"/>
                    <a:pt x="5137" y="5100"/>
                    <a:pt x="5179" y="5079"/>
                  </a:cubicBezTo>
                  <a:cubicBezTo>
                    <a:pt x="5221" y="5058"/>
                    <a:pt x="5239" y="5091"/>
                    <a:pt x="5275" y="5085"/>
                  </a:cubicBezTo>
                  <a:cubicBezTo>
                    <a:pt x="5311" y="5079"/>
                    <a:pt x="5365" y="5040"/>
                    <a:pt x="5397" y="5040"/>
                  </a:cubicBezTo>
                  <a:cubicBezTo>
                    <a:pt x="5429" y="5040"/>
                    <a:pt x="5470" y="5063"/>
                    <a:pt x="5469" y="5088"/>
                  </a:cubicBezTo>
                  <a:cubicBezTo>
                    <a:pt x="5468" y="5113"/>
                    <a:pt x="5420" y="5160"/>
                    <a:pt x="5389" y="5193"/>
                  </a:cubicBezTo>
                  <a:cubicBezTo>
                    <a:pt x="5358" y="5226"/>
                    <a:pt x="5286" y="5257"/>
                    <a:pt x="5281" y="5288"/>
                  </a:cubicBezTo>
                  <a:cubicBezTo>
                    <a:pt x="5276" y="5319"/>
                    <a:pt x="5356" y="5323"/>
                    <a:pt x="5359" y="5378"/>
                  </a:cubicBezTo>
                  <a:cubicBezTo>
                    <a:pt x="5362" y="5433"/>
                    <a:pt x="5325" y="5575"/>
                    <a:pt x="5301" y="5616"/>
                  </a:cubicBezTo>
                  <a:cubicBezTo>
                    <a:pt x="5277" y="5657"/>
                    <a:pt x="5251" y="5608"/>
                    <a:pt x="5218" y="5624"/>
                  </a:cubicBezTo>
                  <a:cubicBezTo>
                    <a:pt x="5185" y="5640"/>
                    <a:pt x="5123" y="5673"/>
                    <a:pt x="5101" y="5712"/>
                  </a:cubicBezTo>
                  <a:cubicBezTo>
                    <a:pt x="5079" y="5751"/>
                    <a:pt x="5076" y="5827"/>
                    <a:pt x="5085" y="5856"/>
                  </a:cubicBezTo>
                  <a:cubicBezTo>
                    <a:pt x="5094" y="5885"/>
                    <a:pt x="5122" y="5896"/>
                    <a:pt x="5157" y="5888"/>
                  </a:cubicBezTo>
                  <a:cubicBezTo>
                    <a:pt x="5192" y="5880"/>
                    <a:pt x="5260" y="5859"/>
                    <a:pt x="5293" y="5808"/>
                  </a:cubicBezTo>
                  <a:cubicBezTo>
                    <a:pt x="5326" y="5757"/>
                    <a:pt x="5321" y="5645"/>
                    <a:pt x="5353" y="5582"/>
                  </a:cubicBezTo>
                  <a:cubicBezTo>
                    <a:pt x="5385" y="5519"/>
                    <a:pt x="5428" y="5450"/>
                    <a:pt x="5485" y="5432"/>
                  </a:cubicBezTo>
                  <a:cubicBezTo>
                    <a:pt x="5542" y="5414"/>
                    <a:pt x="5633" y="5467"/>
                    <a:pt x="5693" y="5472"/>
                  </a:cubicBezTo>
                  <a:cubicBezTo>
                    <a:pt x="5753" y="5477"/>
                    <a:pt x="5785" y="5429"/>
                    <a:pt x="5845" y="5464"/>
                  </a:cubicBezTo>
                  <a:cubicBezTo>
                    <a:pt x="5905" y="5499"/>
                    <a:pt x="6003" y="5654"/>
                    <a:pt x="6053" y="5680"/>
                  </a:cubicBezTo>
                  <a:cubicBezTo>
                    <a:pt x="6103" y="5706"/>
                    <a:pt x="6135" y="5648"/>
                    <a:pt x="6144" y="5618"/>
                  </a:cubicBezTo>
                  <a:cubicBezTo>
                    <a:pt x="6153" y="5588"/>
                    <a:pt x="6119" y="5544"/>
                    <a:pt x="6106" y="5498"/>
                  </a:cubicBezTo>
                  <a:cubicBezTo>
                    <a:pt x="6093" y="5452"/>
                    <a:pt x="6075" y="5382"/>
                    <a:pt x="6064" y="5342"/>
                  </a:cubicBezTo>
                  <a:cubicBezTo>
                    <a:pt x="6053" y="5302"/>
                    <a:pt x="6061" y="5293"/>
                    <a:pt x="6040" y="5258"/>
                  </a:cubicBezTo>
                  <a:cubicBezTo>
                    <a:pt x="6019" y="5223"/>
                    <a:pt x="5980" y="5163"/>
                    <a:pt x="5940" y="5132"/>
                  </a:cubicBezTo>
                  <a:cubicBezTo>
                    <a:pt x="5900" y="5101"/>
                    <a:pt x="5880" y="5095"/>
                    <a:pt x="5803" y="5072"/>
                  </a:cubicBezTo>
                  <a:cubicBezTo>
                    <a:pt x="5726" y="5049"/>
                    <a:pt x="5497" y="5032"/>
                    <a:pt x="5477" y="4992"/>
                  </a:cubicBezTo>
                  <a:cubicBezTo>
                    <a:pt x="5457" y="4952"/>
                    <a:pt x="5617" y="4883"/>
                    <a:pt x="5685" y="4832"/>
                  </a:cubicBezTo>
                  <a:cubicBezTo>
                    <a:pt x="5753" y="4781"/>
                    <a:pt x="5865" y="4718"/>
                    <a:pt x="5887" y="4684"/>
                  </a:cubicBezTo>
                  <a:cubicBezTo>
                    <a:pt x="5909" y="4650"/>
                    <a:pt x="5835" y="4664"/>
                    <a:pt x="5815" y="4630"/>
                  </a:cubicBezTo>
                  <a:cubicBezTo>
                    <a:pt x="5795" y="4596"/>
                    <a:pt x="5791" y="4473"/>
                    <a:pt x="5767" y="4481"/>
                  </a:cubicBezTo>
                  <a:cubicBezTo>
                    <a:pt x="5743" y="4489"/>
                    <a:pt x="5732" y="4627"/>
                    <a:pt x="5671" y="4678"/>
                  </a:cubicBezTo>
                  <a:cubicBezTo>
                    <a:pt x="5610" y="4729"/>
                    <a:pt x="5474" y="4781"/>
                    <a:pt x="5400" y="4784"/>
                  </a:cubicBezTo>
                  <a:cubicBezTo>
                    <a:pt x="5326" y="4787"/>
                    <a:pt x="5279" y="4730"/>
                    <a:pt x="5226" y="4694"/>
                  </a:cubicBezTo>
                  <a:cubicBezTo>
                    <a:pt x="5173" y="4658"/>
                    <a:pt x="5112" y="4641"/>
                    <a:pt x="5082" y="4568"/>
                  </a:cubicBezTo>
                  <a:cubicBezTo>
                    <a:pt x="5052" y="4495"/>
                    <a:pt x="5000" y="4337"/>
                    <a:pt x="5045" y="4256"/>
                  </a:cubicBezTo>
                  <a:cubicBezTo>
                    <a:pt x="5090" y="4175"/>
                    <a:pt x="5266" y="4098"/>
                    <a:pt x="5352" y="4083"/>
                  </a:cubicBezTo>
                  <a:cubicBezTo>
                    <a:pt x="5438" y="4068"/>
                    <a:pt x="5518" y="4173"/>
                    <a:pt x="5562" y="4167"/>
                  </a:cubicBezTo>
                  <a:cubicBezTo>
                    <a:pt x="5606" y="4161"/>
                    <a:pt x="5583" y="4055"/>
                    <a:pt x="5616" y="4047"/>
                  </a:cubicBezTo>
                  <a:cubicBezTo>
                    <a:pt x="5649" y="4039"/>
                    <a:pt x="5732" y="4132"/>
                    <a:pt x="5760" y="4119"/>
                  </a:cubicBezTo>
                  <a:cubicBezTo>
                    <a:pt x="5788" y="4106"/>
                    <a:pt x="5754" y="4018"/>
                    <a:pt x="5784" y="3969"/>
                  </a:cubicBezTo>
                  <a:cubicBezTo>
                    <a:pt x="5814" y="3920"/>
                    <a:pt x="5961" y="3865"/>
                    <a:pt x="5940" y="3825"/>
                  </a:cubicBezTo>
                  <a:cubicBezTo>
                    <a:pt x="5919" y="3785"/>
                    <a:pt x="5751" y="3772"/>
                    <a:pt x="5657" y="3728"/>
                  </a:cubicBezTo>
                  <a:cubicBezTo>
                    <a:pt x="5563" y="3684"/>
                    <a:pt x="5470" y="3542"/>
                    <a:pt x="5376" y="3561"/>
                  </a:cubicBezTo>
                  <a:cubicBezTo>
                    <a:pt x="5282" y="3580"/>
                    <a:pt x="5165" y="3816"/>
                    <a:pt x="5093" y="3840"/>
                  </a:cubicBezTo>
                  <a:cubicBezTo>
                    <a:pt x="5021" y="3864"/>
                    <a:pt x="5013" y="3733"/>
                    <a:pt x="4941" y="3704"/>
                  </a:cubicBezTo>
                  <a:cubicBezTo>
                    <a:pt x="4869" y="3675"/>
                    <a:pt x="4752" y="3708"/>
                    <a:pt x="4661" y="3664"/>
                  </a:cubicBezTo>
                  <a:cubicBezTo>
                    <a:pt x="4570" y="3620"/>
                    <a:pt x="4477" y="3504"/>
                    <a:pt x="4397" y="3441"/>
                  </a:cubicBezTo>
                  <a:cubicBezTo>
                    <a:pt x="4317" y="3378"/>
                    <a:pt x="4200" y="3333"/>
                    <a:pt x="4181" y="3288"/>
                  </a:cubicBezTo>
                  <a:cubicBezTo>
                    <a:pt x="4162" y="3243"/>
                    <a:pt x="4209" y="3179"/>
                    <a:pt x="4285" y="3168"/>
                  </a:cubicBezTo>
                  <a:cubicBezTo>
                    <a:pt x="4361" y="3157"/>
                    <a:pt x="4528" y="3212"/>
                    <a:pt x="4637" y="3224"/>
                  </a:cubicBezTo>
                  <a:cubicBezTo>
                    <a:pt x="4746" y="3236"/>
                    <a:pt x="4956" y="3255"/>
                    <a:pt x="4941" y="3240"/>
                  </a:cubicBezTo>
                  <a:cubicBezTo>
                    <a:pt x="4941" y="3176"/>
                    <a:pt x="4653" y="3172"/>
                    <a:pt x="4549" y="3136"/>
                  </a:cubicBezTo>
                  <a:cubicBezTo>
                    <a:pt x="4429" y="3088"/>
                    <a:pt x="4237" y="3072"/>
                    <a:pt x="4221" y="2952"/>
                  </a:cubicBezTo>
                  <a:cubicBezTo>
                    <a:pt x="4205" y="2832"/>
                    <a:pt x="4470" y="2951"/>
                    <a:pt x="4549" y="2928"/>
                  </a:cubicBezTo>
                  <a:cubicBezTo>
                    <a:pt x="4628" y="2905"/>
                    <a:pt x="4638" y="2834"/>
                    <a:pt x="4693" y="2816"/>
                  </a:cubicBezTo>
                  <a:cubicBezTo>
                    <a:pt x="4748" y="2798"/>
                    <a:pt x="4805" y="2819"/>
                    <a:pt x="4878" y="2820"/>
                  </a:cubicBezTo>
                  <a:cubicBezTo>
                    <a:pt x="4951" y="2821"/>
                    <a:pt x="5068" y="2809"/>
                    <a:pt x="5133" y="2824"/>
                  </a:cubicBezTo>
                  <a:cubicBezTo>
                    <a:pt x="5198" y="2839"/>
                    <a:pt x="5254" y="2854"/>
                    <a:pt x="5269" y="2911"/>
                  </a:cubicBezTo>
                  <a:cubicBezTo>
                    <a:pt x="5284" y="2968"/>
                    <a:pt x="5214" y="3113"/>
                    <a:pt x="5221" y="3169"/>
                  </a:cubicBezTo>
                  <a:cubicBezTo>
                    <a:pt x="5228" y="3225"/>
                    <a:pt x="5277" y="3221"/>
                    <a:pt x="5309" y="3249"/>
                  </a:cubicBezTo>
                  <a:cubicBezTo>
                    <a:pt x="5341" y="3277"/>
                    <a:pt x="5384" y="3341"/>
                    <a:pt x="5413" y="3337"/>
                  </a:cubicBezTo>
                  <a:cubicBezTo>
                    <a:pt x="5442" y="3333"/>
                    <a:pt x="5450" y="3248"/>
                    <a:pt x="5485" y="3225"/>
                  </a:cubicBezTo>
                  <a:cubicBezTo>
                    <a:pt x="5520" y="3202"/>
                    <a:pt x="5621" y="3225"/>
                    <a:pt x="5621" y="3201"/>
                  </a:cubicBezTo>
                  <a:cubicBezTo>
                    <a:pt x="5621" y="3177"/>
                    <a:pt x="5508" y="3127"/>
                    <a:pt x="5485" y="3081"/>
                  </a:cubicBezTo>
                  <a:cubicBezTo>
                    <a:pt x="5462" y="3035"/>
                    <a:pt x="5467" y="2988"/>
                    <a:pt x="5482" y="2921"/>
                  </a:cubicBezTo>
                  <a:cubicBezTo>
                    <a:pt x="5497" y="2854"/>
                    <a:pt x="5511" y="2731"/>
                    <a:pt x="5573" y="2679"/>
                  </a:cubicBezTo>
                  <a:cubicBezTo>
                    <a:pt x="5635" y="2627"/>
                    <a:pt x="5833" y="2640"/>
                    <a:pt x="5853" y="2607"/>
                  </a:cubicBezTo>
                  <a:cubicBezTo>
                    <a:pt x="5873" y="2574"/>
                    <a:pt x="5741" y="2531"/>
                    <a:pt x="5693" y="2479"/>
                  </a:cubicBezTo>
                  <a:cubicBezTo>
                    <a:pt x="5645" y="2427"/>
                    <a:pt x="5612" y="2335"/>
                    <a:pt x="5564" y="2292"/>
                  </a:cubicBezTo>
                  <a:cubicBezTo>
                    <a:pt x="5516" y="2249"/>
                    <a:pt x="5462" y="2216"/>
                    <a:pt x="5405" y="2223"/>
                  </a:cubicBezTo>
                  <a:cubicBezTo>
                    <a:pt x="5348" y="2230"/>
                    <a:pt x="5250" y="2338"/>
                    <a:pt x="5221" y="2335"/>
                  </a:cubicBezTo>
                  <a:cubicBezTo>
                    <a:pt x="5192" y="2332"/>
                    <a:pt x="5252" y="2243"/>
                    <a:pt x="5230" y="2202"/>
                  </a:cubicBezTo>
                  <a:cubicBezTo>
                    <a:pt x="5208" y="2161"/>
                    <a:pt x="5129" y="2126"/>
                    <a:pt x="5086" y="2088"/>
                  </a:cubicBezTo>
                  <a:cubicBezTo>
                    <a:pt x="5043" y="2050"/>
                    <a:pt x="5002" y="1973"/>
                    <a:pt x="4973" y="1975"/>
                  </a:cubicBezTo>
                  <a:cubicBezTo>
                    <a:pt x="4944" y="1977"/>
                    <a:pt x="4928" y="2050"/>
                    <a:pt x="4909" y="2103"/>
                  </a:cubicBezTo>
                  <a:cubicBezTo>
                    <a:pt x="4890" y="2156"/>
                    <a:pt x="4888" y="2282"/>
                    <a:pt x="4861" y="2295"/>
                  </a:cubicBezTo>
                  <a:cubicBezTo>
                    <a:pt x="4834" y="2308"/>
                    <a:pt x="4768" y="2233"/>
                    <a:pt x="4749" y="2183"/>
                  </a:cubicBezTo>
                  <a:cubicBezTo>
                    <a:pt x="4730" y="2133"/>
                    <a:pt x="4757" y="2029"/>
                    <a:pt x="4747" y="1992"/>
                  </a:cubicBezTo>
                  <a:cubicBezTo>
                    <a:pt x="4737" y="1955"/>
                    <a:pt x="4718" y="1917"/>
                    <a:pt x="4687" y="1962"/>
                  </a:cubicBezTo>
                  <a:cubicBezTo>
                    <a:pt x="4656" y="2007"/>
                    <a:pt x="4603" y="2233"/>
                    <a:pt x="4560" y="2262"/>
                  </a:cubicBezTo>
                  <a:cubicBezTo>
                    <a:pt x="4517" y="2291"/>
                    <a:pt x="4465" y="2143"/>
                    <a:pt x="4425" y="2136"/>
                  </a:cubicBezTo>
                  <a:cubicBezTo>
                    <a:pt x="4385" y="2129"/>
                    <a:pt x="4352" y="2220"/>
                    <a:pt x="4317" y="2220"/>
                  </a:cubicBezTo>
                  <a:cubicBezTo>
                    <a:pt x="4282" y="2220"/>
                    <a:pt x="4247" y="2171"/>
                    <a:pt x="4215" y="2136"/>
                  </a:cubicBezTo>
                  <a:cubicBezTo>
                    <a:pt x="4183" y="2101"/>
                    <a:pt x="4109" y="2046"/>
                    <a:pt x="4125" y="2010"/>
                  </a:cubicBezTo>
                  <a:cubicBezTo>
                    <a:pt x="4141" y="1974"/>
                    <a:pt x="4258" y="1936"/>
                    <a:pt x="4308" y="1920"/>
                  </a:cubicBezTo>
                  <a:cubicBezTo>
                    <a:pt x="4358" y="1904"/>
                    <a:pt x="4387" y="1936"/>
                    <a:pt x="4422" y="1914"/>
                  </a:cubicBezTo>
                  <a:cubicBezTo>
                    <a:pt x="4457" y="1892"/>
                    <a:pt x="4488" y="1829"/>
                    <a:pt x="4518" y="1789"/>
                  </a:cubicBezTo>
                  <a:cubicBezTo>
                    <a:pt x="4548" y="1749"/>
                    <a:pt x="4596" y="1710"/>
                    <a:pt x="4602" y="1675"/>
                  </a:cubicBezTo>
                  <a:cubicBezTo>
                    <a:pt x="4608" y="1640"/>
                    <a:pt x="4581" y="1602"/>
                    <a:pt x="4556" y="1576"/>
                  </a:cubicBezTo>
                  <a:cubicBezTo>
                    <a:pt x="4531" y="1550"/>
                    <a:pt x="4467" y="1558"/>
                    <a:pt x="4455" y="1518"/>
                  </a:cubicBezTo>
                  <a:cubicBezTo>
                    <a:pt x="4443" y="1479"/>
                    <a:pt x="4495" y="1344"/>
                    <a:pt x="4485" y="1339"/>
                  </a:cubicBezTo>
                  <a:cubicBezTo>
                    <a:pt x="4413" y="1315"/>
                    <a:pt x="4429" y="1451"/>
                    <a:pt x="4396" y="1488"/>
                  </a:cubicBezTo>
                  <a:cubicBezTo>
                    <a:pt x="4363" y="1526"/>
                    <a:pt x="4329" y="1539"/>
                    <a:pt x="4284" y="1568"/>
                  </a:cubicBezTo>
                  <a:cubicBezTo>
                    <a:pt x="4239" y="1597"/>
                    <a:pt x="4177" y="1644"/>
                    <a:pt x="4124" y="1665"/>
                  </a:cubicBezTo>
                  <a:cubicBezTo>
                    <a:pt x="4071" y="1686"/>
                    <a:pt x="3988" y="1721"/>
                    <a:pt x="3964" y="1697"/>
                  </a:cubicBezTo>
                  <a:cubicBezTo>
                    <a:pt x="3940" y="1673"/>
                    <a:pt x="3943" y="1584"/>
                    <a:pt x="3980" y="1520"/>
                  </a:cubicBezTo>
                  <a:cubicBezTo>
                    <a:pt x="4017" y="1457"/>
                    <a:pt x="4134" y="1385"/>
                    <a:pt x="4185" y="1315"/>
                  </a:cubicBezTo>
                  <a:cubicBezTo>
                    <a:pt x="4236" y="1245"/>
                    <a:pt x="4332" y="1116"/>
                    <a:pt x="4285" y="1100"/>
                  </a:cubicBezTo>
                  <a:cubicBezTo>
                    <a:pt x="4238" y="1084"/>
                    <a:pt x="3927" y="1234"/>
                    <a:pt x="3901" y="1220"/>
                  </a:cubicBezTo>
                  <a:cubicBezTo>
                    <a:pt x="3875" y="1206"/>
                    <a:pt x="4053" y="1116"/>
                    <a:pt x="4129" y="1016"/>
                  </a:cubicBezTo>
                  <a:cubicBezTo>
                    <a:pt x="4205" y="916"/>
                    <a:pt x="4345" y="683"/>
                    <a:pt x="4357" y="617"/>
                  </a:cubicBezTo>
                  <a:cubicBezTo>
                    <a:pt x="4369" y="551"/>
                    <a:pt x="4249" y="620"/>
                    <a:pt x="4201" y="620"/>
                  </a:cubicBezTo>
                  <a:cubicBezTo>
                    <a:pt x="4153" y="620"/>
                    <a:pt x="4107" y="606"/>
                    <a:pt x="4069" y="620"/>
                  </a:cubicBezTo>
                  <a:cubicBezTo>
                    <a:pt x="4031" y="634"/>
                    <a:pt x="4045" y="712"/>
                    <a:pt x="3973" y="704"/>
                  </a:cubicBezTo>
                  <a:cubicBezTo>
                    <a:pt x="3901" y="696"/>
                    <a:pt x="3683" y="541"/>
                    <a:pt x="3637" y="569"/>
                  </a:cubicBezTo>
                  <a:cubicBezTo>
                    <a:pt x="3591" y="597"/>
                    <a:pt x="3725" y="784"/>
                    <a:pt x="3697" y="872"/>
                  </a:cubicBezTo>
                  <a:cubicBezTo>
                    <a:pt x="3669" y="960"/>
                    <a:pt x="3517" y="980"/>
                    <a:pt x="3469" y="1100"/>
                  </a:cubicBezTo>
                  <a:cubicBezTo>
                    <a:pt x="3421" y="1220"/>
                    <a:pt x="3435" y="1478"/>
                    <a:pt x="3409" y="1592"/>
                  </a:cubicBezTo>
                  <a:cubicBezTo>
                    <a:pt x="3383" y="1706"/>
                    <a:pt x="3387" y="1753"/>
                    <a:pt x="3313" y="1784"/>
                  </a:cubicBezTo>
                  <a:cubicBezTo>
                    <a:pt x="3239" y="1815"/>
                    <a:pt x="3048" y="1815"/>
                    <a:pt x="2965" y="1776"/>
                  </a:cubicBezTo>
                  <a:cubicBezTo>
                    <a:pt x="2882" y="1737"/>
                    <a:pt x="2848" y="1657"/>
                    <a:pt x="2813" y="1552"/>
                  </a:cubicBezTo>
                  <a:cubicBezTo>
                    <a:pt x="2778" y="1447"/>
                    <a:pt x="2748" y="1247"/>
                    <a:pt x="2757" y="1144"/>
                  </a:cubicBezTo>
                  <a:cubicBezTo>
                    <a:pt x="2766" y="1041"/>
                    <a:pt x="2817" y="995"/>
                    <a:pt x="2869" y="936"/>
                  </a:cubicBezTo>
                  <a:cubicBezTo>
                    <a:pt x="2921" y="877"/>
                    <a:pt x="3070" y="825"/>
                    <a:pt x="3069" y="792"/>
                  </a:cubicBezTo>
                  <a:cubicBezTo>
                    <a:pt x="3068" y="759"/>
                    <a:pt x="2912" y="804"/>
                    <a:pt x="2861" y="736"/>
                  </a:cubicBezTo>
                  <a:cubicBezTo>
                    <a:pt x="2810" y="668"/>
                    <a:pt x="2756" y="453"/>
                    <a:pt x="2765" y="384"/>
                  </a:cubicBezTo>
                  <a:cubicBezTo>
                    <a:pt x="2774" y="315"/>
                    <a:pt x="2893" y="344"/>
                    <a:pt x="2917" y="320"/>
                  </a:cubicBezTo>
                  <a:cubicBezTo>
                    <a:pt x="2941" y="296"/>
                    <a:pt x="2919" y="271"/>
                    <a:pt x="2909" y="239"/>
                  </a:cubicBezTo>
                  <a:cubicBezTo>
                    <a:pt x="2899" y="207"/>
                    <a:pt x="2880" y="166"/>
                    <a:pt x="2857" y="128"/>
                  </a:cubicBezTo>
                  <a:cubicBezTo>
                    <a:pt x="2834" y="90"/>
                    <a:pt x="2801" y="16"/>
                    <a:pt x="2773" y="8"/>
                  </a:cubicBezTo>
                  <a:cubicBezTo>
                    <a:pt x="2745" y="0"/>
                    <a:pt x="2719" y="50"/>
                    <a:pt x="2689" y="80"/>
                  </a:cubicBezTo>
                  <a:cubicBezTo>
                    <a:pt x="2659" y="110"/>
                    <a:pt x="2588" y="141"/>
                    <a:pt x="2593" y="188"/>
                  </a:cubicBezTo>
                  <a:cubicBezTo>
                    <a:pt x="2598" y="235"/>
                    <a:pt x="2738" y="278"/>
                    <a:pt x="2717" y="360"/>
                  </a:cubicBezTo>
                  <a:cubicBezTo>
                    <a:pt x="2696" y="442"/>
                    <a:pt x="2540" y="615"/>
                    <a:pt x="2469" y="680"/>
                  </a:cubicBezTo>
                  <a:cubicBezTo>
                    <a:pt x="2398" y="745"/>
                    <a:pt x="2327" y="716"/>
                    <a:pt x="2293" y="752"/>
                  </a:cubicBezTo>
                  <a:cubicBezTo>
                    <a:pt x="2259" y="788"/>
                    <a:pt x="2258" y="840"/>
                    <a:pt x="2267" y="897"/>
                  </a:cubicBezTo>
                  <a:cubicBezTo>
                    <a:pt x="2276" y="954"/>
                    <a:pt x="2298" y="1056"/>
                    <a:pt x="2349" y="1096"/>
                  </a:cubicBezTo>
                  <a:cubicBezTo>
                    <a:pt x="2400" y="1136"/>
                    <a:pt x="2546" y="1063"/>
                    <a:pt x="2573" y="1136"/>
                  </a:cubicBezTo>
                  <a:cubicBezTo>
                    <a:pt x="2600" y="1209"/>
                    <a:pt x="2574" y="1465"/>
                    <a:pt x="2510" y="1536"/>
                  </a:cubicBezTo>
                  <a:cubicBezTo>
                    <a:pt x="2446" y="1569"/>
                    <a:pt x="2288" y="1620"/>
                    <a:pt x="2189" y="1560"/>
                  </a:cubicBezTo>
                  <a:cubicBezTo>
                    <a:pt x="2090" y="1500"/>
                    <a:pt x="2005" y="1259"/>
                    <a:pt x="1917" y="1176"/>
                  </a:cubicBezTo>
                  <a:cubicBezTo>
                    <a:pt x="1829" y="1093"/>
                    <a:pt x="1732" y="1122"/>
                    <a:pt x="1661" y="1063"/>
                  </a:cubicBezTo>
                  <a:cubicBezTo>
                    <a:pt x="1590" y="1004"/>
                    <a:pt x="1502" y="906"/>
                    <a:pt x="1493" y="823"/>
                  </a:cubicBezTo>
                  <a:cubicBezTo>
                    <a:pt x="1484" y="740"/>
                    <a:pt x="1569" y="610"/>
                    <a:pt x="1605" y="567"/>
                  </a:cubicBezTo>
                  <a:cubicBezTo>
                    <a:pt x="1641" y="524"/>
                    <a:pt x="1653" y="551"/>
                    <a:pt x="1709" y="567"/>
                  </a:cubicBezTo>
                  <a:cubicBezTo>
                    <a:pt x="1765" y="583"/>
                    <a:pt x="1930" y="676"/>
                    <a:pt x="1941" y="663"/>
                  </a:cubicBezTo>
                  <a:cubicBezTo>
                    <a:pt x="1952" y="650"/>
                    <a:pt x="1838" y="526"/>
                    <a:pt x="1773" y="487"/>
                  </a:cubicBezTo>
                  <a:cubicBezTo>
                    <a:pt x="1708" y="448"/>
                    <a:pt x="1549" y="463"/>
                    <a:pt x="1549" y="431"/>
                  </a:cubicBezTo>
                  <a:cubicBezTo>
                    <a:pt x="1549" y="399"/>
                    <a:pt x="1722" y="336"/>
                    <a:pt x="1773" y="295"/>
                  </a:cubicBezTo>
                  <a:cubicBezTo>
                    <a:pt x="1824" y="254"/>
                    <a:pt x="1886" y="185"/>
                    <a:pt x="1853" y="186"/>
                  </a:cubicBezTo>
                  <a:cubicBezTo>
                    <a:pt x="1820" y="187"/>
                    <a:pt x="1654" y="295"/>
                    <a:pt x="1573" y="303"/>
                  </a:cubicBezTo>
                  <a:cubicBezTo>
                    <a:pt x="1492" y="311"/>
                    <a:pt x="1401" y="236"/>
                    <a:pt x="1365" y="231"/>
                  </a:cubicBezTo>
                  <a:cubicBezTo>
                    <a:pt x="1329" y="226"/>
                    <a:pt x="1339" y="251"/>
                    <a:pt x="1357" y="271"/>
                  </a:cubicBezTo>
                  <a:cubicBezTo>
                    <a:pt x="1375" y="291"/>
                    <a:pt x="1493" y="329"/>
                    <a:pt x="1475" y="353"/>
                  </a:cubicBezTo>
                  <a:cubicBezTo>
                    <a:pt x="1457" y="377"/>
                    <a:pt x="1299" y="393"/>
                    <a:pt x="1250" y="415"/>
                  </a:cubicBezTo>
                  <a:cubicBezTo>
                    <a:pt x="1201" y="437"/>
                    <a:pt x="1215" y="454"/>
                    <a:pt x="1181" y="487"/>
                  </a:cubicBezTo>
                  <a:cubicBezTo>
                    <a:pt x="1147" y="520"/>
                    <a:pt x="1074" y="570"/>
                    <a:pt x="1045" y="615"/>
                  </a:cubicBezTo>
                  <a:cubicBezTo>
                    <a:pt x="1016" y="660"/>
                    <a:pt x="994" y="726"/>
                    <a:pt x="1005" y="759"/>
                  </a:cubicBezTo>
                  <a:cubicBezTo>
                    <a:pt x="1010" y="786"/>
                    <a:pt x="1061" y="796"/>
                    <a:pt x="1109" y="815"/>
                  </a:cubicBezTo>
                  <a:cubicBezTo>
                    <a:pt x="1157" y="834"/>
                    <a:pt x="1241" y="806"/>
                    <a:pt x="1293" y="871"/>
                  </a:cubicBezTo>
                  <a:cubicBezTo>
                    <a:pt x="1345" y="936"/>
                    <a:pt x="1386" y="1115"/>
                    <a:pt x="1421" y="1207"/>
                  </a:cubicBezTo>
                  <a:cubicBezTo>
                    <a:pt x="1456" y="1299"/>
                    <a:pt x="1485" y="1356"/>
                    <a:pt x="1501" y="1423"/>
                  </a:cubicBezTo>
                  <a:cubicBezTo>
                    <a:pt x="1517" y="1490"/>
                    <a:pt x="1488" y="1562"/>
                    <a:pt x="1517" y="1607"/>
                  </a:cubicBezTo>
                  <a:cubicBezTo>
                    <a:pt x="1546" y="1652"/>
                    <a:pt x="1631" y="1647"/>
                    <a:pt x="1677" y="1695"/>
                  </a:cubicBezTo>
                  <a:cubicBezTo>
                    <a:pt x="1723" y="1743"/>
                    <a:pt x="1840" y="1879"/>
                    <a:pt x="1797" y="1896"/>
                  </a:cubicBezTo>
                  <a:cubicBezTo>
                    <a:pt x="1754" y="1913"/>
                    <a:pt x="1482" y="1766"/>
                    <a:pt x="1421" y="1799"/>
                  </a:cubicBezTo>
                  <a:cubicBezTo>
                    <a:pt x="1360" y="1832"/>
                    <a:pt x="1432" y="2021"/>
                    <a:pt x="1429" y="2096"/>
                  </a:cubicBezTo>
                  <a:cubicBezTo>
                    <a:pt x="1426" y="2171"/>
                    <a:pt x="1406" y="2199"/>
                    <a:pt x="1405" y="2248"/>
                  </a:cubicBezTo>
                  <a:cubicBezTo>
                    <a:pt x="1404" y="2297"/>
                    <a:pt x="1422" y="2348"/>
                    <a:pt x="1423" y="2388"/>
                  </a:cubicBezTo>
                  <a:cubicBezTo>
                    <a:pt x="1424" y="2428"/>
                    <a:pt x="1443" y="2435"/>
                    <a:pt x="1413" y="2488"/>
                  </a:cubicBezTo>
                  <a:cubicBezTo>
                    <a:pt x="1395" y="2530"/>
                    <a:pt x="1272" y="2632"/>
                    <a:pt x="1242" y="2706"/>
                  </a:cubicBezTo>
                  <a:cubicBezTo>
                    <a:pt x="1218" y="2771"/>
                    <a:pt x="1222" y="2831"/>
                    <a:pt x="1269" y="2880"/>
                  </a:cubicBezTo>
                  <a:cubicBezTo>
                    <a:pt x="1316" y="2929"/>
                    <a:pt x="1517" y="2912"/>
                    <a:pt x="1525" y="3000"/>
                  </a:cubicBezTo>
                  <a:cubicBezTo>
                    <a:pt x="1533" y="3089"/>
                    <a:pt x="1347" y="2981"/>
                    <a:pt x="1245" y="2984"/>
                  </a:cubicBezTo>
                  <a:cubicBezTo>
                    <a:pt x="1143" y="2987"/>
                    <a:pt x="987" y="3008"/>
                    <a:pt x="912" y="3021"/>
                  </a:cubicBezTo>
                  <a:cubicBezTo>
                    <a:pt x="837" y="3033"/>
                    <a:pt x="854" y="3079"/>
                    <a:pt x="798" y="3057"/>
                  </a:cubicBezTo>
                  <a:cubicBezTo>
                    <a:pt x="742" y="3035"/>
                    <a:pt x="632" y="2925"/>
                    <a:pt x="577" y="2886"/>
                  </a:cubicBezTo>
                  <a:cubicBezTo>
                    <a:pt x="522" y="2847"/>
                    <a:pt x="504" y="2873"/>
                    <a:pt x="469" y="2820"/>
                  </a:cubicBezTo>
                  <a:cubicBezTo>
                    <a:pt x="434" y="2767"/>
                    <a:pt x="436" y="2634"/>
                    <a:pt x="367" y="2568"/>
                  </a:cubicBezTo>
                  <a:cubicBezTo>
                    <a:pt x="298" y="2502"/>
                    <a:pt x="108" y="2419"/>
                    <a:pt x="54" y="2424"/>
                  </a:cubicBezTo>
                  <a:close/>
                </a:path>
              </a:pathLst>
            </a:custGeom>
            <a:solidFill>
              <a:srgbClr val="33CCCC">
                <a:alpha val="2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559" y="1191"/>
              <a:ext cx="57" cy="70"/>
            </a:xfrm>
            <a:custGeom>
              <a:avLst/>
              <a:gdLst/>
              <a:ahLst/>
              <a:cxnLst>
                <a:cxn ang="0">
                  <a:pos x="98" y="25"/>
                </a:cxn>
                <a:cxn ang="0">
                  <a:pos x="12" y="35"/>
                </a:cxn>
                <a:cxn ang="0">
                  <a:pos x="30" y="113"/>
                </a:cxn>
                <a:cxn ang="0">
                  <a:pos x="75" y="201"/>
                </a:cxn>
                <a:cxn ang="0">
                  <a:pos x="180" y="203"/>
                </a:cxn>
                <a:cxn ang="0">
                  <a:pos x="195" y="131"/>
                </a:cxn>
                <a:cxn ang="0">
                  <a:pos x="163" y="56"/>
                </a:cxn>
                <a:cxn ang="0">
                  <a:pos x="98" y="25"/>
                </a:cxn>
              </a:cxnLst>
              <a:rect l="0" t="0" r="r" b="b"/>
              <a:pathLst>
                <a:path w="200" h="226">
                  <a:moveTo>
                    <a:pt x="98" y="25"/>
                  </a:moveTo>
                  <a:cubicBezTo>
                    <a:pt x="61" y="11"/>
                    <a:pt x="9" y="0"/>
                    <a:pt x="12" y="35"/>
                  </a:cubicBezTo>
                  <a:cubicBezTo>
                    <a:pt x="0" y="49"/>
                    <a:pt x="20" y="85"/>
                    <a:pt x="30" y="113"/>
                  </a:cubicBezTo>
                  <a:cubicBezTo>
                    <a:pt x="40" y="141"/>
                    <a:pt x="50" y="186"/>
                    <a:pt x="75" y="201"/>
                  </a:cubicBezTo>
                  <a:cubicBezTo>
                    <a:pt x="105" y="226"/>
                    <a:pt x="160" y="213"/>
                    <a:pt x="180" y="203"/>
                  </a:cubicBezTo>
                  <a:cubicBezTo>
                    <a:pt x="200" y="193"/>
                    <a:pt x="198" y="155"/>
                    <a:pt x="195" y="131"/>
                  </a:cubicBezTo>
                  <a:cubicBezTo>
                    <a:pt x="192" y="107"/>
                    <a:pt x="179" y="74"/>
                    <a:pt x="163" y="56"/>
                  </a:cubicBezTo>
                  <a:cubicBezTo>
                    <a:pt x="147" y="39"/>
                    <a:pt x="112" y="31"/>
                    <a:pt x="98" y="25"/>
                  </a:cubicBezTo>
                  <a:close/>
                </a:path>
              </a:pathLst>
            </a:custGeom>
            <a:solidFill>
              <a:srgbClr val="3399FF">
                <a:alpha val="3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10" y="2141"/>
              <a:ext cx="105" cy="539"/>
            </a:xfrm>
            <a:prstGeom prst="rect">
              <a:avLst/>
            </a:prstGeom>
            <a:noFill/>
            <a:ln w="1397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210" y="2143"/>
              <a:ext cx="105" cy="398"/>
            </a:xfrm>
            <a:prstGeom prst="rect">
              <a:avLst/>
            </a:prstGeom>
            <a:solidFill>
              <a:srgbClr val="33CCCC">
                <a:alpha val="20000"/>
              </a:srgb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771" y="551"/>
              <a:ext cx="1600" cy="1626"/>
            </a:xfrm>
            <a:custGeom>
              <a:avLst/>
              <a:gdLst/>
              <a:ahLst/>
              <a:cxnLst>
                <a:cxn ang="0">
                  <a:pos x="2871" y="839"/>
                </a:cxn>
                <a:cxn ang="0">
                  <a:pos x="2889" y="1175"/>
                </a:cxn>
                <a:cxn ang="0">
                  <a:pos x="3459" y="1259"/>
                </a:cxn>
                <a:cxn ang="0">
                  <a:pos x="3363" y="1408"/>
                </a:cxn>
                <a:cxn ang="0">
                  <a:pos x="3333" y="1859"/>
                </a:cxn>
                <a:cxn ang="0">
                  <a:pos x="3819" y="2063"/>
                </a:cxn>
                <a:cxn ang="0">
                  <a:pos x="4165" y="1677"/>
                </a:cxn>
                <a:cxn ang="0">
                  <a:pos x="4341" y="2003"/>
                </a:cxn>
                <a:cxn ang="0">
                  <a:pos x="4762" y="1892"/>
                </a:cxn>
                <a:cxn ang="0">
                  <a:pos x="4557" y="2459"/>
                </a:cxn>
                <a:cxn ang="0">
                  <a:pos x="4527" y="2477"/>
                </a:cxn>
                <a:cxn ang="0">
                  <a:pos x="4035" y="2255"/>
                </a:cxn>
                <a:cxn ang="0">
                  <a:pos x="3525" y="2375"/>
                </a:cxn>
                <a:cxn ang="0">
                  <a:pos x="3429" y="2645"/>
                </a:cxn>
                <a:cxn ang="0">
                  <a:pos x="3627" y="3215"/>
                </a:cxn>
                <a:cxn ang="0">
                  <a:pos x="4341" y="3467"/>
                </a:cxn>
                <a:cxn ang="0">
                  <a:pos x="4749" y="3281"/>
                </a:cxn>
                <a:cxn ang="0">
                  <a:pos x="4443" y="3461"/>
                </a:cxn>
                <a:cxn ang="0">
                  <a:pos x="4209" y="4169"/>
                </a:cxn>
                <a:cxn ang="0">
                  <a:pos x="4605" y="4528"/>
                </a:cxn>
                <a:cxn ang="0">
                  <a:pos x="5169" y="4877"/>
                </a:cxn>
                <a:cxn ang="0">
                  <a:pos x="4659" y="4823"/>
                </a:cxn>
                <a:cxn ang="0">
                  <a:pos x="4239" y="4553"/>
                </a:cxn>
                <a:cxn ang="0">
                  <a:pos x="3993" y="4739"/>
                </a:cxn>
                <a:cxn ang="0">
                  <a:pos x="3773" y="5081"/>
                </a:cxn>
                <a:cxn ang="0">
                  <a:pos x="3981" y="4055"/>
                </a:cxn>
                <a:cxn ang="0">
                  <a:pos x="3117" y="3371"/>
                </a:cxn>
                <a:cxn ang="0">
                  <a:pos x="2535" y="3209"/>
                </a:cxn>
                <a:cxn ang="0">
                  <a:pos x="2650" y="4293"/>
                </a:cxn>
                <a:cxn ang="0">
                  <a:pos x="2397" y="3401"/>
                </a:cxn>
                <a:cxn ang="0">
                  <a:pos x="1959" y="3934"/>
                </a:cxn>
                <a:cxn ang="0">
                  <a:pos x="1707" y="4522"/>
                </a:cxn>
                <a:cxn ang="0">
                  <a:pos x="1881" y="4948"/>
                </a:cxn>
                <a:cxn ang="0">
                  <a:pos x="2104" y="5114"/>
                </a:cxn>
                <a:cxn ang="0">
                  <a:pos x="1971" y="5260"/>
                </a:cxn>
                <a:cxn ang="0">
                  <a:pos x="1663" y="5138"/>
                </a:cxn>
                <a:cxn ang="0">
                  <a:pos x="1305" y="4888"/>
                </a:cxn>
                <a:cxn ang="0">
                  <a:pos x="1725" y="4318"/>
                </a:cxn>
                <a:cxn ang="0">
                  <a:pos x="1785" y="3526"/>
                </a:cxn>
                <a:cxn ang="0">
                  <a:pos x="1395" y="3022"/>
                </a:cxn>
                <a:cxn ang="0">
                  <a:pos x="1222" y="2810"/>
                </a:cxn>
                <a:cxn ang="0">
                  <a:pos x="603" y="2746"/>
                </a:cxn>
                <a:cxn ang="0">
                  <a:pos x="105" y="2704"/>
                </a:cxn>
                <a:cxn ang="0">
                  <a:pos x="837" y="2662"/>
                </a:cxn>
                <a:cxn ang="0">
                  <a:pos x="591" y="2285"/>
                </a:cxn>
                <a:cxn ang="0">
                  <a:pos x="627" y="1775"/>
                </a:cxn>
                <a:cxn ang="0">
                  <a:pos x="807" y="1493"/>
                </a:cxn>
                <a:cxn ang="0">
                  <a:pos x="969" y="1217"/>
                </a:cxn>
                <a:cxn ang="0">
                  <a:pos x="637" y="629"/>
                </a:cxn>
                <a:cxn ang="0">
                  <a:pos x="315" y="131"/>
                </a:cxn>
                <a:cxn ang="0">
                  <a:pos x="579" y="281"/>
                </a:cxn>
                <a:cxn ang="0">
                  <a:pos x="1191" y="1085"/>
                </a:cxn>
                <a:cxn ang="0">
                  <a:pos x="1791" y="1030"/>
                </a:cxn>
                <a:cxn ang="0">
                  <a:pos x="1551" y="502"/>
                </a:cxn>
                <a:cxn ang="0">
                  <a:pos x="1857" y="107"/>
                </a:cxn>
                <a:cxn ang="0">
                  <a:pos x="1851" y="646"/>
                </a:cxn>
                <a:cxn ang="0">
                  <a:pos x="1941" y="1222"/>
                </a:cxn>
                <a:cxn ang="0">
                  <a:pos x="2523" y="1414"/>
                </a:cxn>
                <a:cxn ang="0">
                  <a:pos x="2907" y="569"/>
                </a:cxn>
                <a:cxn ang="0">
                  <a:pos x="3243" y="461"/>
                </a:cxn>
              </a:cxnLst>
              <a:rect l="0" t="0" r="r" b="b"/>
              <a:pathLst>
                <a:path w="5194" h="5276">
                  <a:moveTo>
                    <a:pt x="3243" y="461"/>
                  </a:moveTo>
                  <a:cubicBezTo>
                    <a:pt x="3225" y="521"/>
                    <a:pt x="3260" y="503"/>
                    <a:pt x="3207" y="575"/>
                  </a:cubicBezTo>
                  <a:cubicBezTo>
                    <a:pt x="3167" y="624"/>
                    <a:pt x="3101" y="627"/>
                    <a:pt x="3045" y="671"/>
                  </a:cubicBezTo>
                  <a:cubicBezTo>
                    <a:pt x="2989" y="715"/>
                    <a:pt x="2871" y="839"/>
                    <a:pt x="2871" y="839"/>
                  </a:cubicBezTo>
                  <a:cubicBezTo>
                    <a:pt x="2871" y="839"/>
                    <a:pt x="2846" y="948"/>
                    <a:pt x="2895" y="959"/>
                  </a:cubicBezTo>
                  <a:cubicBezTo>
                    <a:pt x="2944" y="970"/>
                    <a:pt x="3181" y="862"/>
                    <a:pt x="3201" y="899"/>
                  </a:cubicBezTo>
                  <a:cubicBezTo>
                    <a:pt x="3225" y="941"/>
                    <a:pt x="3103" y="1105"/>
                    <a:pt x="3051" y="1151"/>
                  </a:cubicBezTo>
                  <a:cubicBezTo>
                    <a:pt x="2999" y="1197"/>
                    <a:pt x="2912" y="1142"/>
                    <a:pt x="2889" y="1175"/>
                  </a:cubicBezTo>
                  <a:cubicBezTo>
                    <a:pt x="2866" y="1208"/>
                    <a:pt x="2872" y="1308"/>
                    <a:pt x="2913" y="1349"/>
                  </a:cubicBezTo>
                  <a:cubicBezTo>
                    <a:pt x="2954" y="1390"/>
                    <a:pt x="3072" y="1433"/>
                    <a:pt x="3135" y="1421"/>
                  </a:cubicBezTo>
                  <a:cubicBezTo>
                    <a:pt x="3198" y="1409"/>
                    <a:pt x="3237" y="1304"/>
                    <a:pt x="3291" y="1277"/>
                  </a:cubicBezTo>
                  <a:cubicBezTo>
                    <a:pt x="3356" y="1252"/>
                    <a:pt x="3420" y="1238"/>
                    <a:pt x="3459" y="1259"/>
                  </a:cubicBezTo>
                  <a:cubicBezTo>
                    <a:pt x="3507" y="1249"/>
                    <a:pt x="3515" y="1190"/>
                    <a:pt x="3543" y="1187"/>
                  </a:cubicBezTo>
                  <a:cubicBezTo>
                    <a:pt x="3571" y="1177"/>
                    <a:pt x="3636" y="1165"/>
                    <a:pt x="3627" y="1199"/>
                  </a:cubicBezTo>
                  <a:cubicBezTo>
                    <a:pt x="3618" y="1233"/>
                    <a:pt x="3533" y="1356"/>
                    <a:pt x="3489" y="1391"/>
                  </a:cubicBezTo>
                  <a:cubicBezTo>
                    <a:pt x="3445" y="1426"/>
                    <a:pt x="3414" y="1399"/>
                    <a:pt x="3363" y="1408"/>
                  </a:cubicBezTo>
                  <a:cubicBezTo>
                    <a:pt x="3312" y="1417"/>
                    <a:pt x="3223" y="1414"/>
                    <a:pt x="3183" y="1445"/>
                  </a:cubicBezTo>
                  <a:cubicBezTo>
                    <a:pt x="3143" y="1476"/>
                    <a:pt x="3113" y="1553"/>
                    <a:pt x="3123" y="1595"/>
                  </a:cubicBezTo>
                  <a:cubicBezTo>
                    <a:pt x="3099" y="1645"/>
                    <a:pt x="3208" y="1653"/>
                    <a:pt x="3243" y="1697"/>
                  </a:cubicBezTo>
                  <a:cubicBezTo>
                    <a:pt x="3278" y="1741"/>
                    <a:pt x="3304" y="1822"/>
                    <a:pt x="3333" y="1859"/>
                  </a:cubicBezTo>
                  <a:cubicBezTo>
                    <a:pt x="3362" y="1896"/>
                    <a:pt x="3383" y="1903"/>
                    <a:pt x="3417" y="1919"/>
                  </a:cubicBezTo>
                  <a:cubicBezTo>
                    <a:pt x="3451" y="1935"/>
                    <a:pt x="3503" y="1965"/>
                    <a:pt x="3537" y="1955"/>
                  </a:cubicBezTo>
                  <a:cubicBezTo>
                    <a:pt x="3571" y="1945"/>
                    <a:pt x="3574" y="1841"/>
                    <a:pt x="3621" y="1859"/>
                  </a:cubicBezTo>
                  <a:cubicBezTo>
                    <a:pt x="3668" y="1877"/>
                    <a:pt x="3766" y="2034"/>
                    <a:pt x="3819" y="2063"/>
                  </a:cubicBezTo>
                  <a:cubicBezTo>
                    <a:pt x="3872" y="2092"/>
                    <a:pt x="3892" y="2036"/>
                    <a:pt x="3939" y="2033"/>
                  </a:cubicBezTo>
                  <a:cubicBezTo>
                    <a:pt x="3986" y="2030"/>
                    <a:pt x="4068" y="2072"/>
                    <a:pt x="4101" y="2045"/>
                  </a:cubicBezTo>
                  <a:cubicBezTo>
                    <a:pt x="4134" y="2018"/>
                    <a:pt x="4126" y="1932"/>
                    <a:pt x="4137" y="1871"/>
                  </a:cubicBezTo>
                  <a:cubicBezTo>
                    <a:pt x="4148" y="1810"/>
                    <a:pt x="4131" y="1699"/>
                    <a:pt x="4165" y="1677"/>
                  </a:cubicBezTo>
                  <a:cubicBezTo>
                    <a:pt x="4199" y="1655"/>
                    <a:pt x="4317" y="1712"/>
                    <a:pt x="4341" y="1741"/>
                  </a:cubicBezTo>
                  <a:cubicBezTo>
                    <a:pt x="4365" y="1770"/>
                    <a:pt x="4329" y="1824"/>
                    <a:pt x="4309" y="1853"/>
                  </a:cubicBezTo>
                  <a:cubicBezTo>
                    <a:pt x="4289" y="1882"/>
                    <a:pt x="4216" y="1888"/>
                    <a:pt x="4221" y="1913"/>
                  </a:cubicBezTo>
                  <a:cubicBezTo>
                    <a:pt x="4226" y="1938"/>
                    <a:pt x="4293" y="2015"/>
                    <a:pt x="4341" y="2003"/>
                  </a:cubicBezTo>
                  <a:cubicBezTo>
                    <a:pt x="4389" y="1991"/>
                    <a:pt x="4459" y="1872"/>
                    <a:pt x="4509" y="1841"/>
                  </a:cubicBezTo>
                  <a:cubicBezTo>
                    <a:pt x="4559" y="1810"/>
                    <a:pt x="4606" y="1818"/>
                    <a:pt x="4642" y="1815"/>
                  </a:cubicBezTo>
                  <a:cubicBezTo>
                    <a:pt x="4678" y="1812"/>
                    <a:pt x="4705" y="1809"/>
                    <a:pt x="4725" y="1822"/>
                  </a:cubicBezTo>
                  <a:cubicBezTo>
                    <a:pt x="4745" y="1835"/>
                    <a:pt x="4750" y="1857"/>
                    <a:pt x="4762" y="1892"/>
                  </a:cubicBezTo>
                  <a:cubicBezTo>
                    <a:pt x="4774" y="1927"/>
                    <a:pt x="4775" y="1997"/>
                    <a:pt x="4797" y="2033"/>
                  </a:cubicBezTo>
                  <a:cubicBezTo>
                    <a:pt x="4819" y="2069"/>
                    <a:pt x="4913" y="2085"/>
                    <a:pt x="4893" y="2111"/>
                  </a:cubicBezTo>
                  <a:cubicBezTo>
                    <a:pt x="4873" y="2137"/>
                    <a:pt x="4733" y="2131"/>
                    <a:pt x="4677" y="2189"/>
                  </a:cubicBezTo>
                  <a:cubicBezTo>
                    <a:pt x="4621" y="2247"/>
                    <a:pt x="4569" y="2377"/>
                    <a:pt x="4557" y="2459"/>
                  </a:cubicBezTo>
                  <a:cubicBezTo>
                    <a:pt x="4545" y="2541"/>
                    <a:pt x="4612" y="2634"/>
                    <a:pt x="4605" y="2681"/>
                  </a:cubicBezTo>
                  <a:cubicBezTo>
                    <a:pt x="4598" y="2728"/>
                    <a:pt x="4541" y="2744"/>
                    <a:pt x="4516" y="2741"/>
                  </a:cubicBezTo>
                  <a:cubicBezTo>
                    <a:pt x="4491" y="2738"/>
                    <a:pt x="4453" y="2707"/>
                    <a:pt x="4455" y="2663"/>
                  </a:cubicBezTo>
                  <a:cubicBezTo>
                    <a:pt x="4457" y="2619"/>
                    <a:pt x="4533" y="2530"/>
                    <a:pt x="4527" y="2477"/>
                  </a:cubicBezTo>
                  <a:cubicBezTo>
                    <a:pt x="4521" y="2424"/>
                    <a:pt x="4445" y="2391"/>
                    <a:pt x="4419" y="2345"/>
                  </a:cubicBezTo>
                  <a:cubicBezTo>
                    <a:pt x="4393" y="2299"/>
                    <a:pt x="4419" y="2223"/>
                    <a:pt x="4371" y="2201"/>
                  </a:cubicBezTo>
                  <a:cubicBezTo>
                    <a:pt x="4323" y="2179"/>
                    <a:pt x="4187" y="2204"/>
                    <a:pt x="4131" y="2213"/>
                  </a:cubicBezTo>
                  <a:cubicBezTo>
                    <a:pt x="4075" y="2222"/>
                    <a:pt x="4095" y="2249"/>
                    <a:pt x="4035" y="2255"/>
                  </a:cubicBezTo>
                  <a:cubicBezTo>
                    <a:pt x="3975" y="2261"/>
                    <a:pt x="3825" y="2230"/>
                    <a:pt x="3771" y="2249"/>
                  </a:cubicBezTo>
                  <a:cubicBezTo>
                    <a:pt x="3717" y="2268"/>
                    <a:pt x="3732" y="2339"/>
                    <a:pt x="3711" y="2369"/>
                  </a:cubicBezTo>
                  <a:cubicBezTo>
                    <a:pt x="3690" y="2399"/>
                    <a:pt x="3676" y="2428"/>
                    <a:pt x="3645" y="2429"/>
                  </a:cubicBezTo>
                  <a:cubicBezTo>
                    <a:pt x="3614" y="2430"/>
                    <a:pt x="3561" y="2387"/>
                    <a:pt x="3525" y="2375"/>
                  </a:cubicBezTo>
                  <a:cubicBezTo>
                    <a:pt x="3489" y="2363"/>
                    <a:pt x="3481" y="2348"/>
                    <a:pt x="3429" y="2357"/>
                  </a:cubicBezTo>
                  <a:cubicBezTo>
                    <a:pt x="3377" y="2366"/>
                    <a:pt x="3262" y="2402"/>
                    <a:pt x="3213" y="2429"/>
                  </a:cubicBezTo>
                  <a:cubicBezTo>
                    <a:pt x="3164" y="2456"/>
                    <a:pt x="3099" y="2483"/>
                    <a:pt x="3135" y="2519"/>
                  </a:cubicBezTo>
                  <a:cubicBezTo>
                    <a:pt x="3111" y="2591"/>
                    <a:pt x="3429" y="2585"/>
                    <a:pt x="3429" y="2645"/>
                  </a:cubicBezTo>
                  <a:cubicBezTo>
                    <a:pt x="3437" y="2676"/>
                    <a:pt x="3197" y="2648"/>
                    <a:pt x="3141" y="2663"/>
                  </a:cubicBezTo>
                  <a:cubicBezTo>
                    <a:pt x="3085" y="2678"/>
                    <a:pt x="3039" y="2672"/>
                    <a:pt x="3093" y="2735"/>
                  </a:cubicBezTo>
                  <a:cubicBezTo>
                    <a:pt x="3147" y="2798"/>
                    <a:pt x="3376" y="2961"/>
                    <a:pt x="3465" y="3041"/>
                  </a:cubicBezTo>
                  <a:cubicBezTo>
                    <a:pt x="3554" y="3121"/>
                    <a:pt x="3550" y="3162"/>
                    <a:pt x="3627" y="3215"/>
                  </a:cubicBezTo>
                  <a:cubicBezTo>
                    <a:pt x="3704" y="3268"/>
                    <a:pt x="3850" y="3322"/>
                    <a:pt x="3927" y="3359"/>
                  </a:cubicBezTo>
                  <a:cubicBezTo>
                    <a:pt x="4004" y="3396"/>
                    <a:pt x="4059" y="3402"/>
                    <a:pt x="4089" y="3437"/>
                  </a:cubicBezTo>
                  <a:cubicBezTo>
                    <a:pt x="4119" y="3472"/>
                    <a:pt x="4065" y="3564"/>
                    <a:pt x="4107" y="3569"/>
                  </a:cubicBezTo>
                  <a:cubicBezTo>
                    <a:pt x="4149" y="3574"/>
                    <a:pt x="4285" y="3491"/>
                    <a:pt x="4341" y="3467"/>
                  </a:cubicBezTo>
                  <a:cubicBezTo>
                    <a:pt x="4397" y="3443"/>
                    <a:pt x="4410" y="3447"/>
                    <a:pt x="4443" y="3425"/>
                  </a:cubicBezTo>
                  <a:cubicBezTo>
                    <a:pt x="4476" y="3403"/>
                    <a:pt x="4517" y="3369"/>
                    <a:pt x="4539" y="3335"/>
                  </a:cubicBezTo>
                  <a:cubicBezTo>
                    <a:pt x="4561" y="3301"/>
                    <a:pt x="4540" y="3230"/>
                    <a:pt x="4575" y="3221"/>
                  </a:cubicBezTo>
                  <a:cubicBezTo>
                    <a:pt x="4610" y="3212"/>
                    <a:pt x="4708" y="3255"/>
                    <a:pt x="4749" y="3281"/>
                  </a:cubicBezTo>
                  <a:cubicBezTo>
                    <a:pt x="4790" y="3307"/>
                    <a:pt x="4824" y="3352"/>
                    <a:pt x="4821" y="3377"/>
                  </a:cubicBezTo>
                  <a:cubicBezTo>
                    <a:pt x="4818" y="3402"/>
                    <a:pt x="4760" y="3413"/>
                    <a:pt x="4731" y="3431"/>
                  </a:cubicBezTo>
                  <a:cubicBezTo>
                    <a:pt x="4702" y="3449"/>
                    <a:pt x="4695" y="3480"/>
                    <a:pt x="4647" y="3485"/>
                  </a:cubicBezTo>
                  <a:cubicBezTo>
                    <a:pt x="4599" y="3490"/>
                    <a:pt x="4488" y="3441"/>
                    <a:pt x="4443" y="3461"/>
                  </a:cubicBezTo>
                  <a:cubicBezTo>
                    <a:pt x="4398" y="3481"/>
                    <a:pt x="4432" y="3568"/>
                    <a:pt x="4377" y="3605"/>
                  </a:cubicBezTo>
                  <a:cubicBezTo>
                    <a:pt x="4322" y="3642"/>
                    <a:pt x="4164" y="3611"/>
                    <a:pt x="4113" y="3683"/>
                  </a:cubicBezTo>
                  <a:cubicBezTo>
                    <a:pt x="4062" y="3755"/>
                    <a:pt x="4055" y="3956"/>
                    <a:pt x="4071" y="4037"/>
                  </a:cubicBezTo>
                  <a:cubicBezTo>
                    <a:pt x="4087" y="4118"/>
                    <a:pt x="4141" y="4110"/>
                    <a:pt x="4209" y="4169"/>
                  </a:cubicBezTo>
                  <a:cubicBezTo>
                    <a:pt x="4277" y="4228"/>
                    <a:pt x="4410" y="4363"/>
                    <a:pt x="4479" y="4391"/>
                  </a:cubicBezTo>
                  <a:cubicBezTo>
                    <a:pt x="4548" y="4419"/>
                    <a:pt x="4581" y="4343"/>
                    <a:pt x="4623" y="4337"/>
                  </a:cubicBezTo>
                  <a:cubicBezTo>
                    <a:pt x="4665" y="4331"/>
                    <a:pt x="4734" y="4323"/>
                    <a:pt x="4731" y="4355"/>
                  </a:cubicBezTo>
                  <a:cubicBezTo>
                    <a:pt x="4728" y="4387"/>
                    <a:pt x="4588" y="4485"/>
                    <a:pt x="4605" y="4528"/>
                  </a:cubicBezTo>
                  <a:cubicBezTo>
                    <a:pt x="4622" y="4571"/>
                    <a:pt x="4755" y="4585"/>
                    <a:pt x="4833" y="4613"/>
                  </a:cubicBezTo>
                  <a:cubicBezTo>
                    <a:pt x="4911" y="4641"/>
                    <a:pt x="5019" y="4667"/>
                    <a:pt x="5073" y="4697"/>
                  </a:cubicBezTo>
                  <a:cubicBezTo>
                    <a:pt x="5127" y="4727"/>
                    <a:pt x="5141" y="4763"/>
                    <a:pt x="5157" y="4793"/>
                  </a:cubicBezTo>
                  <a:cubicBezTo>
                    <a:pt x="5173" y="4823"/>
                    <a:pt x="5194" y="4875"/>
                    <a:pt x="5169" y="4877"/>
                  </a:cubicBezTo>
                  <a:cubicBezTo>
                    <a:pt x="5144" y="4879"/>
                    <a:pt x="5051" y="4812"/>
                    <a:pt x="5005" y="4808"/>
                  </a:cubicBezTo>
                  <a:cubicBezTo>
                    <a:pt x="4959" y="4804"/>
                    <a:pt x="4932" y="4853"/>
                    <a:pt x="4893" y="4853"/>
                  </a:cubicBezTo>
                  <a:cubicBezTo>
                    <a:pt x="4854" y="4853"/>
                    <a:pt x="4812" y="4816"/>
                    <a:pt x="4773" y="4811"/>
                  </a:cubicBezTo>
                  <a:cubicBezTo>
                    <a:pt x="4734" y="4806"/>
                    <a:pt x="4681" y="4853"/>
                    <a:pt x="4659" y="4823"/>
                  </a:cubicBezTo>
                  <a:cubicBezTo>
                    <a:pt x="4637" y="4793"/>
                    <a:pt x="4655" y="4674"/>
                    <a:pt x="4643" y="4630"/>
                  </a:cubicBezTo>
                  <a:cubicBezTo>
                    <a:pt x="4631" y="4586"/>
                    <a:pt x="4626" y="4578"/>
                    <a:pt x="4589" y="4558"/>
                  </a:cubicBezTo>
                  <a:cubicBezTo>
                    <a:pt x="4552" y="4538"/>
                    <a:pt x="4477" y="4512"/>
                    <a:pt x="4419" y="4511"/>
                  </a:cubicBezTo>
                  <a:cubicBezTo>
                    <a:pt x="4361" y="4510"/>
                    <a:pt x="4287" y="4541"/>
                    <a:pt x="4239" y="4553"/>
                  </a:cubicBezTo>
                  <a:cubicBezTo>
                    <a:pt x="4191" y="4565"/>
                    <a:pt x="4164" y="4583"/>
                    <a:pt x="4131" y="4583"/>
                  </a:cubicBezTo>
                  <a:cubicBezTo>
                    <a:pt x="4098" y="4583"/>
                    <a:pt x="4054" y="4518"/>
                    <a:pt x="4041" y="4553"/>
                  </a:cubicBezTo>
                  <a:cubicBezTo>
                    <a:pt x="4028" y="4588"/>
                    <a:pt x="4061" y="4762"/>
                    <a:pt x="4053" y="4793"/>
                  </a:cubicBezTo>
                  <a:cubicBezTo>
                    <a:pt x="4045" y="4824"/>
                    <a:pt x="4010" y="4723"/>
                    <a:pt x="3993" y="4739"/>
                  </a:cubicBezTo>
                  <a:cubicBezTo>
                    <a:pt x="3976" y="4755"/>
                    <a:pt x="3945" y="4863"/>
                    <a:pt x="3951" y="4889"/>
                  </a:cubicBezTo>
                  <a:cubicBezTo>
                    <a:pt x="3957" y="4915"/>
                    <a:pt x="4027" y="4872"/>
                    <a:pt x="4029" y="4895"/>
                  </a:cubicBezTo>
                  <a:cubicBezTo>
                    <a:pt x="4031" y="4918"/>
                    <a:pt x="4008" y="4998"/>
                    <a:pt x="3965" y="5029"/>
                  </a:cubicBezTo>
                  <a:cubicBezTo>
                    <a:pt x="3922" y="5060"/>
                    <a:pt x="3811" y="5086"/>
                    <a:pt x="3773" y="5081"/>
                  </a:cubicBezTo>
                  <a:cubicBezTo>
                    <a:pt x="3735" y="5076"/>
                    <a:pt x="3713" y="5034"/>
                    <a:pt x="3737" y="4997"/>
                  </a:cubicBezTo>
                  <a:cubicBezTo>
                    <a:pt x="3761" y="4960"/>
                    <a:pt x="3878" y="4939"/>
                    <a:pt x="3915" y="4859"/>
                  </a:cubicBezTo>
                  <a:cubicBezTo>
                    <a:pt x="3952" y="4779"/>
                    <a:pt x="3946" y="4651"/>
                    <a:pt x="3957" y="4517"/>
                  </a:cubicBezTo>
                  <a:cubicBezTo>
                    <a:pt x="3968" y="4383"/>
                    <a:pt x="3994" y="4181"/>
                    <a:pt x="3981" y="4055"/>
                  </a:cubicBezTo>
                  <a:cubicBezTo>
                    <a:pt x="3968" y="3929"/>
                    <a:pt x="3910" y="3873"/>
                    <a:pt x="3879" y="3761"/>
                  </a:cubicBezTo>
                  <a:cubicBezTo>
                    <a:pt x="3848" y="3649"/>
                    <a:pt x="3877" y="3446"/>
                    <a:pt x="3795" y="3383"/>
                  </a:cubicBezTo>
                  <a:cubicBezTo>
                    <a:pt x="3713" y="3320"/>
                    <a:pt x="3500" y="3385"/>
                    <a:pt x="3387" y="3383"/>
                  </a:cubicBezTo>
                  <a:cubicBezTo>
                    <a:pt x="3274" y="3381"/>
                    <a:pt x="3180" y="3418"/>
                    <a:pt x="3117" y="3371"/>
                  </a:cubicBezTo>
                  <a:cubicBezTo>
                    <a:pt x="3054" y="3324"/>
                    <a:pt x="3055" y="3168"/>
                    <a:pt x="3009" y="3101"/>
                  </a:cubicBezTo>
                  <a:cubicBezTo>
                    <a:pt x="2963" y="3034"/>
                    <a:pt x="2917" y="2988"/>
                    <a:pt x="2841" y="2969"/>
                  </a:cubicBezTo>
                  <a:cubicBezTo>
                    <a:pt x="2765" y="2950"/>
                    <a:pt x="2604" y="2947"/>
                    <a:pt x="2553" y="2987"/>
                  </a:cubicBezTo>
                  <a:cubicBezTo>
                    <a:pt x="2502" y="3027"/>
                    <a:pt x="2537" y="3082"/>
                    <a:pt x="2535" y="3209"/>
                  </a:cubicBezTo>
                  <a:cubicBezTo>
                    <a:pt x="2533" y="3336"/>
                    <a:pt x="2513" y="3593"/>
                    <a:pt x="2541" y="3748"/>
                  </a:cubicBezTo>
                  <a:cubicBezTo>
                    <a:pt x="2569" y="3903"/>
                    <a:pt x="2669" y="4032"/>
                    <a:pt x="2703" y="4138"/>
                  </a:cubicBezTo>
                  <a:cubicBezTo>
                    <a:pt x="2737" y="4244"/>
                    <a:pt x="2754" y="4359"/>
                    <a:pt x="2745" y="4385"/>
                  </a:cubicBezTo>
                  <a:cubicBezTo>
                    <a:pt x="2736" y="4411"/>
                    <a:pt x="2693" y="4331"/>
                    <a:pt x="2650" y="4293"/>
                  </a:cubicBezTo>
                  <a:cubicBezTo>
                    <a:pt x="2607" y="4255"/>
                    <a:pt x="2507" y="4226"/>
                    <a:pt x="2487" y="4156"/>
                  </a:cubicBezTo>
                  <a:cubicBezTo>
                    <a:pt x="2467" y="4086"/>
                    <a:pt x="2551" y="3973"/>
                    <a:pt x="2529" y="3874"/>
                  </a:cubicBezTo>
                  <a:cubicBezTo>
                    <a:pt x="2507" y="3775"/>
                    <a:pt x="2377" y="3641"/>
                    <a:pt x="2355" y="3562"/>
                  </a:cubicBezTo>
                  <a:cubicBezTo>
                    <a:pt x="2333" y="3483"/>
                    <a:pt x="2426" y="3465"/>
                    <a:pt x="2397" y="3401"/>
                  </a:cubicBezTo>
                  <a:cubicBezTo>
                    <a:pt x="2368" y="3337"/>
                    <a:pt x="2231" y="3179"/>
                    <a:pt x="2181" y="3178"/>
                  </a:cubicBezTo>
                  <a:cubicBezTo>
                    <a:pt x="2131" y="3177"/>
                    <a:pt x="2139" y="3298"/>
                    <a:pt x="2097" y="3394"/>
                  </a:cubicBezTo>
                  <a:cubicBezTo>
                    <a:pt x="2055" y="3490"/>
                    <a:pt x="1952" y="3664"/>
                    <a:pt x="1929" y="3754"/>
                  </a:cubicBezTo>
                  <a:cubicBezTo>
                    <a:pt x="1906" y="3844"/>
                    <a:pt x="1960" y="3891"/>
                    <a:pt x="1959" y="3934"/>
                  </a:cubicBezTo>
                  <a:cubicBezTo>
                    <a:pt x="1958" y="3977"/>
                    <a:pt x="1944" y="3972"/>
                    <a:pt x="1923" y="4012"/>
                  </a:cubicBezTo>
                  <a:cubicBezTo>
                    <a:pt x="1902" y="4052"/>
                    <a:pt x="1847" y="4123"/>
                    <a:pt x="1833" y="4174"/>
                  </a:cubicBezTo>
                  <a:cubicBezTo>
                    <a:pt x="1819" y="4225"/>
                    <a:pt x="1860" y="4260"/>
                    <a:pt x="1839" y="4318"/>
                  </a:cubicBezTo>
                  <a:cubicBezTo>
                    <a:pt x="1818" y="4376"/>
                    <a:pt x="1720" y="4457"/>
                    <a:pt x="1707" y="4522"/>
                  </a:cubicBezTo>
                  <a:cubicBezTo>
                    <a:pt x="1694" y="4587"/>
                    <a:pt x="1733" y="4664"/>
                    <a:pt x="1761" y="4708"/>
                  </a:cubicBezTo>
                  <a:cubicBezTo>
                    <a:pt x="1789" y="4752"/>
                    <a:pt x="1863" y="4759"/>
                    <a:pt x="1875" y="4786"/>
                  </a:cubicBezTo>
                  <a:cubicBezTo>
                    <a:pt x="1887" y="4813"/>
                    <a:pt x="1832" y="4843"/>
                    <a:pt x="1833" y="4870"/>
                  </a:cubicBezTo>
                  <a:cubicBezTo>
                    <a:pt x="1834" y="4897"/>
                    <a:pt x="1880" y="4921"/>
                    <a:pt x="1881" y="4948"/>
                  </a:cubicBezTo>
                  <a:cubicBezTo>
                    <a:pt x="1882" y="4975"/>
                    <a:pt x="1836" y="5006"/>
                    <a:pt x="1839" y="5032"/>
                  </a:cubicBezTo>
                  <a:cubicBezTo>
                    <a:pt x="1842" y="5058"/>
                    <a:pt x="1878" y="5087"/>
                    <a:pt x="1899" y="5104"/>
                  </a:cubicBezTo>
                  <a:cubicBezTo>
                    <a:pt x="1920" y="5121"/>
                    <a:pt x="1931" y="5132"/>
                    <a:pt x="1965" y="5134"/>
                  </a:cubicBezTo>
                  <a:cubicBezTo>
                    <a:pt x="1999" y="5136"/>
                    <a:pt x="2071" y="5113"/>
                    <a:pt x="2104" y="5114"/>
                  </a:cubicBezTo>
                  <a:cubicBezTo>
                    <a:pt x="2137" y="5115"/>
                    <a:pt x="2138" y="5120"/>
                    <a:pt x="2163" y="5140"/>
                  </a:cubicBezTo>
                  <a:cubicBezTo>
                    <a:pt x="2188" y="5160"/>
                    <a:pt x="2256" y="5214"/>
                    <a:pt x="2253" y="5236"/>
                  </a:cubicBezTo>
                  <a:cubicBezTo>
                    <a:pt x="2250" y="5258"/>
                    <a:pt x="2192" y="5268"/>
                    <a:pt x="2145" y="5272"/>
                  </a:cubicBezTo>
                  <a:cubicBezTo>
                    <a:pt x="2098" y="5276"/>
                    <a:pt x="2011" y="5275"/>
                    <a:pt x="1971" y="5260"/>
                  </a:cubicBezTo>
                  <a:cubicBezTo>
                    <a:pt x="1931" y="5245"/>
                    <a:pt x="1931" y="5203"/>
                    <a:pt x="1905" y="5182"/>
                  </a:cubicBezTo>
                  <a:cubicBezTo>
                    <a:pt x="1879" y="5161"/>
                    <a:pt x="1843" y="5145"/>
                    <a:pt x="1815" y="5134"/>
                  </a:cubicBezTo>
                  <a:cubicBezTo>
                    <a:pt x="1787" y="5123"/>
                    <a:pt x="1762" y="5115"/>
                    <a:pt x="1737" y="5116"/>
                  </a:cubicBezTo>
                  <a:cubicBezTo>
                    <a:pt x="1712" y="5117"/>
                    <a:pt x="1685" y="5140"/>
                    <a:pt x="1663" y="5138"/>
                  </a:cubicBezTo>
                  <a:cubicBezTo>
                    <a:pt x="1641" y="5136"/>
                    <a:pt x="1651" y="5110"/>
                    <a:pt x="1605" y="5104"/>
                  </a:cubicBezTo>
                  <a:cubicBezTo>
                    <a:pt x="1559" y="5098"/>
                    <a:pt x="1445" y="5117"/>
                    <a:pt x="1384" y="5102"/>
                  </a:cubicBezTo>
                  <a:cubicBezTo>
                    <a:pt x="1323" y="5087"/>
                    <a:pt x="1253" y="5048"/>
                    <a:pt x="1240" y="5012"/>
                  </a:cubicBezTo>
                  <a:cubicBezTo>
                    <a:pt x="1227" y="4976"/>
                    <a:pt x="1260" y="4909"/>
                    <a:pt x="1305" y="4888"/>
                  </a:cubicBezTo>
                  <a:cubicBezTo>
                    <a:pt x="1350" y="4867"/>
                    <a:pt x="1474" y="4923"/>
                    <a:pt x="1509" y="4888"/>
                  </a:cubicBezTo>
                  <a:cubicBezTo>
                    <a:pt x="1544" y="4853"/>
                    <a:pt x="1494" y="4715"/>
                    <a:pt x="1515" y="4678"/>
                  </a:cubicBezTo>
                  <a:cubicBezTo>
                    <a:pt x="1536" y="4641"/>
                    <a:pt x="1600" y="4726"/>
                    <a:pt x="1635" y="4666"/>
                  </a:cubicBezTo>
                  <a:cubicBezTo>
                    <a:pt x="1670" y="4606"/>
                    <a:pt x="1701" y="4403"/>
                    <a:pt x="1725" y="4318"/>
                  </a:cubicBezTo>
                  <a:cubicBezTo>
                    <a:pt x="1749" y="4233"/>
                    <a:pt x="1777" y="4220"/>
                    <a:pt x="1779" y="4156"/>
                  </a:cubicBezTo>
                  <a:cubicBezTo>
                    <a:pt x="1781" y="4092"/>
                    <a:pt x="1729" y="4001"/>
                    <a:pt x="1737" y="3934"/>
                  </a:cubicBezTo>
                  <a:cubicBezTo>
                    <a:pt x="1745" y="3867"/>
                    <a:pt x="1819" y="3822"/>
                    <a:pt x="1827" y="3754"/>
                  </a:cubicBezTo>
                  <a:cubicBezTo>
                    <a:pt x="1835" y="3686"/>
                    <a:pt x="1799" y="3613"/>
                    <a:pt x="1785" y="3526"/>
                  </a:cubicBezTo>
                  <a:cubicBezTo>
                    <a:pt x="1771" y="3439"/>
                    <a:pt x="1776" y="3296"/>
                    <a:pt x="1743" y="3232"/>
                  </a:cubicBezTo>
                  <a:cubicBezTo>
                    <a:pt x="1710" y="3168"/>
                    <a:pt x="1643" y="3141"/>
                    <a:pt x="1587" y="3142"/>
                  </a:cubicBezTo>
                  <a:cubicBezTo>
                    <a:pt x="1531" y="3143"/>
                    <a:pt x="1439" y="3258"/>
                    <a:pt x="1407" y="3238"/>
                  </a:cubicBezTo>
                  <a:cubicBezTo>
                    <a:pt x="1375" y="3218"/>
                    <a:pt x="1382" y="3073"/>
                    <a:pt x="1395" y="3022"/>
                  </a:cubicBezTo>
                  <a:cubicBezTo>
                    <a:pt x="1408" y="2971"/>
                    <a:pt x="1475" y="2954"/>
                    <a:pt x="1485" y="2932"/>
                  </a:cubicBezTo>
                  <a:cubicBezTo>
                    <a:pt x="1495" y="2910"/>
                    <a:pt x="1481" y="2900"/>
                    <a:pt x="1458" y="2888"/>
                  </a:cubicBezTo>
                  <a:cubicBezTo>
                    <a:pt x="1435" y="2876"/>
                    <a:pt x="1389" y="2871"/>
                    <a:pt x="1350" y="2858"/>
                  </a:cubicBezTo>
                  <a:cubicBezTo>
                    <a:pt x="1311" y="2845"/>
                    <a:pt x="1280" y="2812"/>
                    <a:pt x="1222" y="2810"/>
                  </a:cubicBezTo>
                  <a:cubicBezTo>
                    <a:pt x="1164" y="2808"/>
                    <a:pt x="1071" y="2821"/>
                    <a:pt x="999" y="2848"/>
                  </a:cubicBezTo>
                  <a:cubicBezTo>
                    <a:pt x="927" y="2875"/>
                    <a:pt x="821" y="2987"/>
                    <a:pt x="789" y="2974"/>
                  </a:cubicBezTo>
                  <a:cubicBezTo>
                    <a:pt x="757" y="2961"/>
                    <a:pt x="838" y="2808"/>
                    <a:pt x="807" y="2770"/>
                  </a:cubicBezTo>
                  <a:cubicBezTo>
                    <a:pt x="776" y="2732"/>
                    <a:pt x="648" y="2741"/>
                    <a:pt x="603" y="2746"/>
                  </a:cubicBezTo>
                  <a:cubicBezTo>
                    <a:pt x="558" y="2751"/>
                    <a:pt x="572" y="2794"/>
                    <a:pt x="537" y="2800"/>
                  </a:cubicBezTo>
                  <a:cubicBezTo>
                    <a:pt x="502" y="2806"/>
                    <a:pt x="433" y="2806"/>
                    <a:pt x="393" y="2782"/>
                  </a:cubicBezTo>
                  <a:cubicBezTo>
                    <a:pt x="353" y="2758"/>
                    <a:pt x="345" y="2669"/>
                    <a:pt x="297" y="2656"/>
                  </a:cubicBezTo>
                  <a:cubicBezTo>
                    <a:pt x="249" y="2643"/>
                    <a:pt x="149" y="2712"/>
                    <a:pt x="105" y="2704"/>
                  </a:cubicBezTo>
                  <a:cubicBezTo>
                    <a:pt x="61" y="2696"/>
                    <a:pt x="0" y="2623"/>
                    <a:pt x="33" y="2609"/>
                  </a:cubicBezTo>
                  <a:cubicBezTo>
                    <a:pt x="66" y="2595"/>
                    <a:pt x="233" y="2624"/>
                    <a:pt x="303" y="2621"/>
                  </a:cubicBezTo>
                  <a:cubicBezTo>
                    <a:pt x="373" y="2618"/>
                    <a:pt x="364" y="2584"/>
                    <a:pt x="453" y="2591"/>
                  </a:cubicBezTo>
                  <a:cubicBezTo>
                    <a:pt x="542" y="2598"/>
                    <a:pt x="774" y="2687"/>
                    <a:pt x="837" y="2662"/>
                  </a:cubicBezTo>
                  <a:cubicBezTo>
                    <a:pt x="900" y="2638"/>
                    <a:pt x="882" y="2482"/>
                    <a:pt x="831" y="2441"/>
                  </a:cubicBezTo>
                  <a:cubicBezTo>
                    <a:pt x="780" y="2400"/>
                    <a:pt x="591" y="2433"/>
                    <a:pt x="531" y="2417"/>
                  </a:cubicBezTo>
                  <a:cubicBezTo>
                    <a:pt x="471" y="2401"/>
                    <a:pt x="461" y="2367"/>
                    <a:pt x="471" y="2345"/>
                  </a:cubicBezTo>
                  <a:cubicBezTo>
                    <a:pt x="481" y="2323"/>
                    <a:pt x="571" y="2312"/>
                    <a:pt x="591" y="2285"/>
                  </a:cubicBezTo>
                  <a:cubicBezTo>
                    <a:pt x="611" y="2258"/>
                    <a:pt x="578" y="2203"/>
                    <a:pt x="591" y="2183"/>
                  </a:cubicBezTo>
                  <a:cubicBezTo>
                    <a:pt x="604" y="2163"/>
                    <a:pt x="633" y="2200"/>
                    <a:pt x="669" y="2165"/>
                  </a:cubicBezTo>
                  <a:cubicBezTo>
                    <a:pt x="705" y="2130"/>
                    <a:pt x="814" y="2038"/>
                    <a:pt x="807" y="1973"/>
                  </a:cubicBezTo>
                  <a:cubicBezTo>
                    <a:pt x="800" y="1908"/>
                    <a:pt x="643" y="1822"/>
                    <a:pt x="627" y="1775"/>
                  </a:cubicBezTo>
                  <a:cubicBezTo>
                    <a:pt x="611" y="1728"/>
                    <a:pt x="709" y="1734"/>
                    <a:pt x="711" y="1691"/>
                  </a:cubicBezTo>
                  <a:cubicBezTo>
                    <a:pt x="713" y="1648"/>
                    <a:pt x="643" y="1569"/>
                    <a:pt x="639" y="1517"/>
                  </a:cubicBezTo>
                  <a:cubicBezTo>
                    <a:pt x="635" y="1465"/>
                    <a:pt x="659" y="1383"/>
                    <a:pt x="687" y="1379"/>
                  </a:cubicBezTo>
                  <a:cubicBezTo>
                    <a:pt x="715" y="1375"/>
                    <a:pt x="774" y="1448"/>
                    <a:pt x="807" y="1493"/>
                  </a:cubicBezTo>
                  <a:cubicBezTo>
                    <a:pt x="840" y="1538"/>
                    <a:pt x="827" y="1618"/>
                    <a:pt x="885" y="1649"/>
                  </a:cubicBezTo>
                  <a:cubicBezTo>
                    <a:pt x="943" y="1680"/>
                    <a:pt x="1119" y="1699"/>
                    <a:pt x="1155" y="1679"/>
                  </a:cubicBezTo>
                  <a:cubicBezTo>
                    <a:pt x="1191" y="1659"/>
                    <a:pt x="1132" y="1606"/>
                    <a:pt x="1101" y="1529"/>
                  </a:cubicBezTo>
                  <a:cubicBezTo>
                    <a:pt x="1070" y="1452"/>
                    <a:pt x="1023" y="1295"/>
                    <a:pt x="969" y="1217"/>
                  </a:cubicBezTo>
                  <a:cubicBezTo>
                    <a:pt x="915" y="1139"/>
                    <a:pt x="809" y="1116"/>
                    <a:pt x="777" y="1061"/>
                  </a:cubicBezTo>
                  <a:cubicBezTo>
                    <a:pt x="745" y="1006"/>
                    <a:pt x="790" y="925"/>
                    <a:pt x="777" y="887"/>
                  </a:cubicBezTo>
                  <a:cubicBezTo>
                    <a:pt x="764" y="849"/>
                    <a:pt x="722" y="876"/>
                    <a:pt x="699" y="833"/>
                  </a:cubicBezTo>
                  <a:cubicBezTo>
                    <a:pt x="676" y="790"/>
                    <a:pt x="674" y="710"/>
                    <a:pt x="637" y="629"/>
                  </a:cubicBezTo>
                  <a:cubicBezTo>
                    <a:pt x="600" y="548"/>
                    <a:pt x="524" y="399"/>
                    <a:pt x="477" y="347"/>
                  </a:cubicBezTo>
                  <a:cubicBezTo>
                    <a:pt x="430" y="295"/>
                    <a:pt x="392" y="338"/>
                    <a:pt x="357" y="317"/>
                  </a:cubicBezTo>
                  <a:cubicBezTo>
                    <a:pt x="322" y="296"/>
                    <a:pt x="274" y="252"/>
                    <a:pt x="267" y="221"/>
                  </a:cubicBezTo>
                  <a:cubicBezTo>
                    <a:pt x="260" y="190"/>
                    <a:pt x="290" y="153"/>
                    <a:pt x="315" y="131"/>
                  </a:cubicBezTo>
                  <a:cubicBezTo>
                    <a:pt x="340" y="109"/>
                    <a:pt x="387" y="109"/>
                    <a:pt x="417" y="88"/>
                  </a:cubicBezTo>
                  <a:cubicBezTo>
                    <a:pt x="447" y="67"/>
                    <a:pt x="450" y="0"/>
                    <a:pt x="495" y="5"/>
                  </a:cubicBezTo>
                  <a:cubicBezTo>
                    <a:pt x="540" y="10"/>
                    <a:pt x="673" y="73"/>
                    <a:pt x="687" y="119"/>
                  </a:cubicBezTo>
                  <a:cubicBezTo>
                    <a:pt x="701" y="165"/>
                    <a:pt x="589" y="214"/>
                    <a:pt x="579" y="281"/>
                  </a:cubicBezTo>
                  <a:cubicBezTo>
                    <a:pt x="569" y="348"/>
                    <a:pt x="595" y="453"/>
                    <a:pt x="627" y="520"/>
                  </a:cubicBezTo>
                  <a:cubicBezTo>
                    <a:pt x="659" y="587"/>
                    <a:pt x="714" y="637"/>
                    <a:pt x="770" y="684"/>
                  </a:cubicBezTo>
                  <a:cubicBezTo>
                    <a:pt x="826" y="731"/>
                    <a:pt x="893" y="736"/>
                    <a:pt x="963" y="803"/>
                  </a:cubicBezTo>
                  <a:cubicBezTo>
                    <a:pt x="1033" y="870"/>
                    <a:pt x="1129" y="1019"/>
                    <a:pt x="1191" y="1085"/>
                  </a:cubicBezTo>
                  <a:cubicBezTo>
                    <a:pt x="1253" y="1151"/>
                    <a:pt x="1280" y="1169"/>
                    <a:pt x="1335" y="1199"/>
                  </a:cubicBezTo>
                  <a:cubicBezTo>
                    <a:pt x="1390" y="1229"/>
                    <a:pt x="1453" y="1269"/>
                    <a:pt x="1521" y="1265"/>
                  </a:cubicBezTo>
                  <a:cubicBezTo>
                    <a:pt x="1589" y="1261"/>
                    <a:pt x="1698" y="1214"/>
                    <a:pt x="1743" y="1175"/>
                  </a:cubicBezTo>
                  <a:cubicBezTo>
                    <a:pt x="1788" y="1136"/>
                    <a:pt x="1784" y="1085"/>
                    <a:pt x="1791" y="1030"/>
                  </a:cubicBezTo>
                  <a:cubicBezTo>
                    <a:pt x="1798" y="975"/>
                    <a:pt x="1784" y="902"/>
                    <a:pt x="1785" y="844"/>
                  </a:cubicBezTo>
                  <a:cubicBezTo>
                    <a:pt x="1786" y="786"/>
                    <a:pt x="1802" y="725"/>
                    <a:pt x="1795" y="680"/>
                  </a:cubicBezTo>
                  <a:cubicBezTo>
                    <a:pt x="1788" y="635"/>
                    <a:pt x="1784" y="604"/>
                    <a:pt x="1743" y="574"/>
                  </a:cubicBezTo>
                  <a:cubicBezTo>
                    <a:pt x="1702" y="544"/>
                    <a:pt x="1590" y="534"/>
                    <a:pt x="1551" y="502"/>
                  </a:cubicBezTo>
                  <a:cubicBezTo>
                    <a:pt x="1512" y="470"/>
                    <a:pt x="1481" y="412"/>
                    <a:pt x="1509" y="382"/>
                  </a:cubicBezTo>
                  <a:cubicBezTo>
                    <a:pt x="1537" y="352"/>
                    <a:pt x="1677" y="351"/>
                    <a:pt x="1719" y="323"/>
                  </a:cubicBezTo>
                  <a:cubicBezTo>
                    <a:pt x="1761" y="295"/>
                    <a:pt x="1738" y="251"/>
                    <a:pt x="1761" y="215"/>
                  </a:cubicBezTo>
                  <a:cubicBezTo>
                    <a:pt x="1784" y="179"/>
                    <a:pt x="1832" y="102"/>
                    <a:pt x="1857" y="107"/>
                  </a:cubicBezTo>
                  <a:cubicBezTo>
                    <a:pt x="1882" y="112"/>
                    <a:pt x="1884" y="199"/>
                    <a:pt x="1911" y="245"/>
                  </a:cubicBezTo>
                  <a:cubicBezTo>
                    <a:pt x="1938" y="291"/>
                    <a:pt x="2010" y="349"/>
                    <a:pt x="2017" y="386"/>
                  </a:cubicBezTo>
                  <a:cubicBezTo>
                    <a:pt x="2024" y="423"/>
                    <a:pt x="1981" y="423"/>
                    <a:pt x="1953" y="466"/>
                  </a:cubicBezTo>
                  <a:cubicBezTo>
                    <a:pt x="1925" y="509"/>
                    <a:pt x="1864" y="583"/>
                    <a:pt x="1851" y="646"/>
                  </a:cubicBezTo>
                  <a:cubicBezTo>
                    <a:pt x="1838" y="709"/>
                    <a:pt x="1869" y="773"/>
                    <a:pt x="1875" y="844"/>
                  </a:cubicBezTo>
                  <a:cubicBezTo>
                    <a:pt x="1881" y="915"/>
                    <a:pt x="1885" y="1021"/>
                    <a:pt x="1887" y="1072"/>
                  </a:cubicBezTo>
                  <a:cubicBezTo>
                    <a:pt x="1889" y="1123"/>
                    <a:pt x="1878" y="1125"/>
                    <a:pt x="1887" y="1150"/>
                  </a:cubicBezTo>
                  <a:cubicBezTo>
                    <a:pt x="1896" y="1175"/>
                    <a:pt x="1923" y="1186"/>
                    <a:pt x="1941" y="1222"/>
                  </a:cubicBezTo>
                  <a:cubicBezTo>
                    <a:pt x="1959" y="1258"/>
                    <a:pt x="1964" y="1324"/>
                    <a:pt x="1995" y="1366"/>
                  </a:cubicBezTo>
                  <a:cubicBezTo>
                    <a:pt x="2026" y="1408"/>
                    <a:pt x="2076" y="1452"/>
                    <a:pt x="2127" y="1474"/>
                  </a:cubicBezTo>
                  <a:cubicBezTo>
                    <a:pt x="2178" y="1496"/>
                    <a:pt x="2235" y="1508"/>
                    <a:pt x="2301" y="1498"/>
                  </a:cubicBezTo>
                  <a:cubicBezTo>
                    <a:pt x="2367" y="1488"/>
                    <a:pt x="2457" y="1467"/>
                    <a:pt x="2523" y="1414"/>
                  </a:cubicBezTo>
                  <a:cubicBezTo>
                    <a:pt x="2589" y="1361"/>
                    <a:pt x="2671" y="1273"/>
                    <a:pt x="2697" y="1181"/>
                  </a:cubicBezTo>
                  <a:cubicBezTo>
                    <a:pt x="2723" y="1089"/>
                    <a:pt x="2682" y="950"/>
                    <a:pt x="2679" y="863"/>
                  </a:cubicBezTo>
                  <a:cubicBezTo>
                    <a:pt x="2676" y="776"/>
                    <a:pt x="2641" y="708"/>
                    <a:pt x="2679" y="659"/>
                  </a:cubicBezTo>
                  <a:cubicBezTo>
                    <a:pt x="2717" y="610"/>
                    <a:pt x="2852" y="622"/>
                    <a:pt x="2907" y="569"/>
                  </a:cubicBezTo>
                  <a:cubicBezTo>
                    <a:pt x="2962" y="516"/>
                    <a:pt x="2974" y="374"/>
                    <a:pt x="3009" y="341"/>
                  </a:cubicBezTo>
                  <a:cubicBezTo>
                    <a:pt x="3044" y="308"/>
                    <a:pt x="3066" y="376"/>
                    <a:pt x="3117" y="371"/>
                  </a:cubicBezTo>
                  <a:cubicBezTo>
                    <a:pt x="3168" y="366"/>
                    <a:pt x="3294" y="296"/>
                    <a:pt x="3315" y="311"/>
                  </a:cubicBezTo>
                  <a:cubicBezTo>
                    <a:pt x="3363" y="347"/>
                    <a:pt x="3261" y="401"/>
                    <a:pt x="3243" y="461"/>
                  </a:cubicBezTo>
                  <a:close/>
                </a:path>
              </a:pathLst>
            </a:custGeom>
            <a:solidFill>
              <a:srgbClr val="3399FF">
                <a:alpha val="30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2218" y="1980"/>
              <a:ext cx="49" cy="3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0" y="95"/>
                </a:cxn>
                <a:cxn ang="0">
                  <a:pos x="63" y="118"/>
                </a:cxn>
                <a:cxn ang="0">
                  <a:pos x="97" y="64"/>
                </a:cxn>
                <a:cxn ang="0">
                  <a:pos x="155" y="43"/>
                </a:cxn>
                <a:cxn ang="0">
                  <a:pos x="26" y="0"/>
                </a:cxn>
              </a:cxnLst>
              <a:rect l="0" t="0" r="r" b="b"/>
              <a:pathLst>
                <a:path w="161" h="123">
                  <a:moveTo>
                    <a:pt x="26" y="0"/>
                  </a:moveTo>
                  <a:cubicBezTo>
                    <a:pt x="5" y="14"/>
                    <a:pt x="0" y="67"/>
                    <a:pt x="10" y="95"/>
                  </a:cubicBezTo>
                  <a:cubicBezTo>
                    <a:pt x="20" y="122"/>
                    <a:pt x="47" y="123"/>
                    <a:pt x="63" y="118"/>
                  </a:cubicBezTo>
                  <a:cubicBezTo>
                    <a:pt x="74" y="109"/>
                    <a:pt x="78" y="79"/>
                    <a:pt x="97" y="64"/>
                  </a:cubicBezTo>
                  <a:cubicBezTo>
                    <a:pt x="112" y="52"/>
                    <a:pt x="161" y="81"/>
                    <a:pt x="155" y="43"/>
                  </a:cubicBezTo>
                  <a:cubicBezTo>
                    <a:pt x="149" y="5"/>
                    <a:pt x="61" y="11"/>
                    <a:pt x="26" y="0"/>
                  </a:cubicBezTo>
                  <a:close/>
                </a:path>
              </a:pathLst>
            </a:custGeom>
            <a:solidFill>
              <a:srgbClr val="005DE6">
                <a:alpha val="35001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1594" y="2016"/>
              <a:ext cx="323" cy="165"/>
            </a:xfrm>
            <a:custGeom>
              <a:avLst/>
              <a:gdLst/>
              <a:ahLst/>
              <a:cxnLst>
                <a:cxn ang="0">
                  <a:pos x="210" y="22"/>
                </a:cxn>
                <a:cxn ang="0">
                  <a:pos x="276" y="47"/>
                </a:cxn>
                <a:cxn ang="0">
                  <a:pos x="414" y="263"/>
                </a:cxn>
                <a:cxn ang="0">
                  <a:pos x="522" y="292"/>
                </a:cxn>
                <a:cxn ang="0">
                  <a:pos x="629" y="279"/>
                </a:cxn>
                <a:cxn ang="0">
                  <a:pos x="725" y="328"/>
                </a:cxn>
                <a:cxn ang="0">
                  <a:pos x="821" y="285"/>
                </a:cxn>
                <a:cxn ang="0">
                  <a:pos x="1061" y="365"/>
                </a:cxn>
                <a:cxn ang="0">
                  <a:pos x="792" y="383"/>
                </a:cxn>
                <a:cxn ang="0">
                  <a:pos x="629" y="388"/>
                </a:cxn>
                <a:cxn ang="0">
                  <a:pos x="569" y="514"/>
                </a:cxn>
                <a:cxn ang="0">
                  <a:pos x="360" y="489"/>
                </a:cxn>
                <a:cxn ang="0">
                  <a:pos x="258" y="533"/>
                </a:cxn>
                <a:cxn ang="0">
                  <a:pos x="192" y="461"/>
                </a:cxn>
                <a:cxn ang="0">
                  <a:pos x="120" y="431"/>
                </a:cxn>
                <a:cxn ang="0">
                  <a:pos x="54" y="367"/>
                </a:cxn>
                <a:cxn ang="0">
                  <a:pos x="228" y="323"/>
                </a:cxn>
                <a:cxn ang="0">
                  <a:pos x="186" y="197"/>
                </a:cxn>
                <a:cxn ang="0">
                  <a:pos x="210" y="22"/>
                </a:cxn>
              </a:cxnLst>
              <a:rect l="0" t="0" r="r" b="b"/>
              <a:pathLst>
                <a:path w="1066" h="538">
                  <a:moveTo>
                    <a:pt x="210" y="22"/>
                  </a:moveTo>
                  <a:cubicBezTo>
                    <a:pt x="222" y="0"/>
                    <a:pt x="239" y="6"/>
                    <a:pt x="276" y="47"/>
                  </a:cubicBezTo>
                  <a:cubicBezTo>
                    <a:pt x="310" y="87"/>
                    <a:pt x="373" y="222"/>
                    <a:pt x="414" y="263"/>
                  </a:cubicBezTo>
                  <a:cubicBezTo>
                    <a:pt x="429" y="274"/>
                    <a:pt x="503" y="288"/>
                    <a:pt x="522" y="292"/>
                  </a:cubicBezTo>
                  <a:cubicBezTo>
                    <a:pt x="560" y="305"/>
                    <a:pt x="571" y="266"/>
                    <a:pt x="629" y="279"/>
                  </a:cubicBezTo>
                  <a:cubicBezTo>
                    <a:pt x="663" y="280"/>
                    <a:pt x="693" y="327"/>
                    <a:pt x="725" y="328"/>
                  </a:cubicBezTo>
                  <a:cubicBezTo>
                    <a:pt x="757" y="329"/>
                    <a:pt x="765" y="279"/>
                    <a:pt x="821" y="285"/>
                  </a:cubicBezTo>
                  <a:cubicBezTo>
                    <a:pt x="826" y="305"/>
                    <a:pt x="1056" y="329"/>
                    <a:pt x="1061" y="365"/>
                  </a:cubicBezTo>
                  <a:cubicBezTo>
                    <a:pt x="1066" y="401"/>
                    <a:pt x="864" y="379"/>
                    <a:pt x="792" y="383"/>
                  </a:cubicBezTo>
                  <a:cubicBezTo>
                    <a:pt x="720" y="387"/>
                    <a:pt x="666" y="366"/>
                    <a:pt x="629" y="388"/>
                  </a:cubicBezTo>
                  <a:cubicBezTo>
                    <a:pt x="598" y="406"/>
                    <a:pt x="614" y="497"/>
                    <a:pt x="569" y="514"/>
                  </a:cubicBezTo>
                  <a:cubicBezTo>
                    <a:pt x="525" y="531"/>
                    <a:pt x="412" y="486"/>
                    <a:pt x="360" y="489"/>
                  </a:cubicBezTo>
                  <a:cubicBezTo>
                    <a:pt x="308" y="492"/>
                    <a:pt x="286" y="538"/>
                    <a:pt x="258" y="533"/>
                  </a:cubicBezTo>
                  <a:cubicBezTo>
                    <a:pt x="235" y="509"/>
                    <a:pt x="216" y="488"/>
                    <a:pt x="192" y="461"/>
                  </a:cubicBezTo>
                  <a:cubicBezTo>
                    <a:pt x="168" y="434"/>
                    <a:pt x="136" y="453"/>
                    <a:pt x="120" y="431"/>
                  </a:cubicBezTo>
                  <a:cubicBezTo>
                    <a:pt x="112" y="419"/>
                    <a:pt x="0" y="435"/>
                    <a:pt x="54" y="367"/>
                  </a:cubicBezTo>
                  <a:cubicBezTo>
                    <a:pt x="108" y="299"/>
                    <a:pt x="127" y="349"/>
                    <a:pt x="228" y="323"/>
                  </a:cubicBezTo>
                  <a:cubicBezTo>
                    <a:pt x="249" y="290"/>
                    <a:pt x="175" y="237"/>
                    <a:pt x="186" y="197"/>
                  </a:cubicBezTo>
                  <a:cubicBezTo>
                    <a:pt x="184" y="148"/>
                    <a:pt x="169" y="10"/>
                    <a:pt x="210" y="22"/>
                  </a:cubicBezTo>
                  <a:close/>
                </a:path>
              </a:pathLst>
            </a:custGeom>
            <a:solidFill>
              <a:srgbClr val="3399FF">
                <a:alpha val="3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 rot="-275716">
              <a:off x="1699" y="2112"/>
              <a:ext cx="67" cy="50"/>
            </a:xfrm>
            <a:custGeom>
              <a:avLst/>
              <a:gdLst/>
              <a:ahLst/>
              <a:cxnLst>
                <a:cxn ang="0">
                  <a:pos x="49" y="104"/>
                </a:cxn>
                <a:cxn ang="0">
                  <a:pos x="1" y="76"/>
                </a:cxn>
                <a:cxn ang="0">
                  <a:pos x="45" y="14"/>
                </a:cxn>
                <a:cxn ang="0">
                  <a:pos x="133" y="2"/>
                </a:cxn>
                <a:cxn ang="0">
                  <a:pos x="181" y="62"/>
                </a:cxn>
                <a:cxn ang="0">
                  <a:pos x="163" y="159"/>
                </a:cxn>
                <a:cxn ang="0">
                  <a:pos x="109" y="80"/>
                </a:cxn>
                <a:cxn ang="0">
                  <a:pos x="49" y="104"/>
                </a:cxn>
              </a:cxnLst>
              <a:rect l="0" t="0" r="r" b="b"/>
              <a:pathLst>
                <a:path w="187" h="172">
                  <a:moveTo>
                    <a:pt x="49" y="104"/>
                  </a:moveTo>
                  <a:cubicBezTo>
                    <a:pt x="11" y="85"/>
                    <a:pt x="2" y="93"/>
                    <a:pt x="1" y="76"/>
                  </a:cubicBezTo>
                  <a:cubicBezTo>
                    <a:pt x="0" y="61"/>
                    <a:pt x="19" y="32"/>
                    <a:pt x="45" y="14"/>
                  </a:cubicBezTo>
                  <a:cubicBezTo>
                    <a:pt x="83" y="3"/>
                    <a:pt x="105" y="0"/>
                    <a:pt x="133" y="2"/>
                  </a:cubicBezTo>
                  <a:cubicBezTo>
                    <a:pt x="145" y="1"/>
                    <a:pt x="170" y="57"/>
                    <a:pt x="181" y="62"/>
                  </a:cubicBezTo>
                  <a:cubicBezTo>
                    <a:pt x="184" y="84"/>
                    <a:pt x="187" y="164"/>
                    <a:pt x="163" y="159"/>
                  </a:cubicBezTo>
                  <a:cubicBezTo>
                    <a:pt x="141" y="172"/>
                    <a:pt x="133" y="74"/>
                    <a:pt x="109" y="80"/>
                  </a:cubicBezTo>
                  <a:cubicBezTo>
                    <a:pt x="98" y="81"/>
                    <a:pt x="59" y="100"/>
                    <a:pt x="49" y="104"/>
                  </a:cubicBezTo>
                  <a:close/>
                </a:path>
              </a:pathLst>
            </a:custGeom>
            <a:solidFill>
              <a:srgbClr val="005DE6">
                <a:alpha val="35001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1661" y="2058"/>
              <a:ext cx="40" cy="56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86" y="25"/>
                </a:cxn>
                <a:cxn ang="0">
                  <a:pos x="128" y="121"/>
                </a:cxn>
                <a:cxn ang="0">
                  <a:pos x="85" y="163"/>
                </a:cxn>
                <a:cxn ang="0">
                  <a:pos x="58" y="141"/>
                </a:cxn>
                <a:cxn ang="0">
                  <a:pos x="7" y="84"/>
                </a:cxn>
                <a:cxn ang="0">
                  <a:pos x="17" y="7"/>
                </a:cxn>
              </a:cxnLst>
              <a:rect l="0" t="0" r="r" b="b"/>
              <a:pathLst>
                <a:path w="131" h="169">
                  <a:moveTo>
                    <a:pt x="17" y="7"/>
                  </a:moveTo>
                  <a:cubicBezTo>
                    <a:pt x="29" y="0"/>
                    <a:pt x="70" y="10"/>
                    <a:pt x="86" y="25"/>
                  </a:cubicBezTo>
                  <a:cubicBezTo>
                    <a:pt x="103" y="48"/>
                    <a:pt x="122" y="102"/>
                    <a:pt x="128" y="121"/>
                  </a:cubicBezTo>
                  <a:cubicBezTo>
                    <a:pt x="131" y="130"/>
                    <a:pt x="87" y="153"/>
                    <a:pt x="85" y="163"/>
                  </a:cubicBezTo>
                  <a:cubicBezTo>
                    <a:pt x="70" y="169"/>
                    <a:pt x="75" y="141"/>
                    <a:pt x="58" y="141"/>
                  </a:cubicBezTo>
                  <a:cubicBezTo>
                    <a:pt x="45" y="129"/>
                    <a:pt x="15" y="100"/>
                    <a:pt x="7" y="84"/>
                  </a:cubicBezTo>
                  <a:cubicBezTo>
                    <a:pt x="0" y="62"/>
                    <a:pt x="5" y="14"/>
                    <a:pt x="17" y="7"/>
                  </a:cubicBezTo>
                  <a:close/>
                </a:path>
              </a:pathLst>
            </a:custGeom>
            <a:solidFill>
              <a:srgbClr val="005DE6">
                <a:alpha val="35001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1148" y="2004"/>
              <a:ext cx="193" cy="112"/>
            </a:xfrm>
            <a:custGeom>
              <a:avLst/>
              <a:gdLst/>
              <a:ahLst/>
              <a:cxnLst>
                <a:cxn ang="0">
                  <a:pos x="454" y="1"/>
                </a:cxn>
                <a:cxn ang="0">
                  <a:pos x="565" y="103"/>
                </a:cxn>
                <a:cxn ang="0">
                  <a:pos x="559" y="151"/>
                </a:cxn>
                <a:cxn ang="0">
                  <a:pos x="612" y="217"/>
                </a:cxn>
                <a:cxn ang="0">
                  <a:pos x="551" y="259"/>
                </a:cxn>
                <a:cxn ang="0">
                  <a:pos x="569" y="349"/>
                </a:cxn>
                <a:cxn ang="0">
                  <a:pos x="486" y="337"/>
                </a:cxn>
                <a:cxn ang="0">
                  <a:pos x="437" y="313"/>
                </a:cxn>
                <a:cxn ang="0">
                  <a:pos x="283" y="216"/>
                </a:cxn>
                <a:cxn ang="0">
                  <a:pos x="205" y="259"/>
                </a:cxn>
                <a:cxn ang="0">
                  <a:pos x="121" y="319"/>
                </a:cxn>
                <a:cxn ang="0">
                  <a:pos x="30" y="334"/>
                </a:cxn>
                <a:cxn ang="0">
                  <a:pos x="77" y="203"/>
                </a:cxn>
                <a:cxn ang="0">
                  <a:pos x="187" y="229"/>
                </a:cxn>
                <a:cxn ang="0">
                  <a:pos x="312" y="181"/>
                </a:cxn>
                <a:cxn ang="0">
                  <a:pos x="364" y="91"/>
                </a:cxn>
                <a:cxn ang="0">
                  <a:pos x="454" y="1"/>
                </a:cxn>
              </a:cxnLst>
              <a:rect l="0" t="0" r="r" b="b"/>
              <a:pathLst>
                <a:path w="623" h="362">
                  <a:moveTo>
                    <a:pt x="454" y="1"/>
                  </a:moveTo>
                  <a:cubicBezTo>
                    <a:pt x="493" y="0"/>
                    <a:pt x="548" y="78"/>
                    <a:pt x="565" y="103"/>
                  </a:cubicBezTo>
                  <a:cubicBezTo>
                    <a:pt x="582" y="128"/>
                    <a:pt x="551" y="132"/>
                    <a:pt x="559" y="151"/>
                  </a:cubicBezTo>
                  <a:cubicBezTo>
                    <a:pt x="567" y="170"/>
                    <a:pt x="613" y="199"/>
                    <a:pt x="612" y="217"/>
                  </a:cubicBezTo>
                  <a:cubicBezTo>
                    <a:pt x="623" y="241"/>
                    <a:pt x="558" y="237"/>
                    <a:pt x="551" y="259"/>
                  </a:cubicBezTo>
                  <a:cubicBezTo>
                    <a:pt x="544" y="281"/>
                    <a:pt x="580" y="336"/>
                    <a:pt x="569" y="349"/>
                  </a:cubicBezTo>
                  <a:cubicBezTo>
                    <a:pt x="558" y="362"/>
                    <a:pt x="508" y="343"/>
                    <a:pt x="486" y="337"/>
                  </a:cubicBezTo>
                  <a:cubicBezTo>
                    <a:pt x="464" y="331"/>
                    <a:pt x="471" y="333"/>
                    <a:pt x="437" y="313"/>
                  </a:cubicBezTo>
                  <a:cubicBezTo>
                    <a:pt x="408" y="312"/>
                    <a:pt x="319" y="221"/>
                    <a:pt x="283" y="216"/>
                  </a:cubicBezTo>
                  <a:cubicBezTo>
                    <a:pt x="244" y="207"/>
                    <a:pt x="232" y="242"/>
                    <a:pt x="205" y="259"/>
                  </a:cubicBezTo>
                  <a:cubicBezTo>
                    <a:pt x="178" y="276"/>
                    <a:pt x="150" y="307"/>
                    <a:pt x="121" y="319"/>
                  </a:cubicBezTo>
                  <a:cubicBezTo>
                    <a:pt x="92" y="331"/>
                    <a:pt x="37" y="353"/>
                    <a:pt x="30" y="334"/>
                  </a:cubicBezTo>
                  <a:cubicBezTo>
                    <a:pt x="0" y="289"/>
                    <a:pt x="30" y="253"/>
                    <a:pt x="77" y="203"/>
                  </a:cubicBezTo>
                  <a:cubicBezTo>
                    <a:pt x="103" y="186"/>
                    <a:pt x="148" y="233"/>
                    <a:pt x="187" y="229"/>
                  </a:cubicBezTo>
                  <a:cubicBezTo>
                    <a:pt x="226" y="225"/>
                    <a:pt x="283" y="204"/>
                    <a:pt x="312" y="181"/>
                  </a:cubicBezTo>
                  <a:cubicBezTo>
                    <a:pt x="359" y="160"/>
                    <a:pt x="340" y="121"/>
                    <a:pt x="364" y="91"/>
                  </a:cubicBezTo>
                  <a:cubicBezTo>
                    <a:pt x="388" y="61"/>
                    <a:pt x="435" y="20"/>
                    <a:pt x="454" y="1"/>
                  </a:cubicBezTo>
                  <a:close/>
                </a:path>
              </a:pathLst>
            </a:custGeom>
            <a:solidFill>
              <a:srgbClr val="005DE6">
                <a:alpha val="35001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1322" y="1746"/>
              <a:ext cx="30" cy="53"/>
            </a:xfrm>
            <a:custGeom>
              <a:avLst/>
              <a:gdLst/>
              <a:ahLst/>
              <a:cxnLst>
                <a:cxn ang="0">
                  <a:pos x="23" y="34"/>
                </a:cxn>
                <a:cxn ang="0">
                  <a:pos x="14" y="178"/>
                </a:cxn>
                <a:cxn ang="0">
                  <a:pos x="98" y="196"/>
                </a:cxn>
                <a:cxn ang="0">
                  <a:pos x="122" y="90"/>
                </a:cxn>
                <a:cxn ang="0">
                  <a:pos x="85" y="9"/>
                </a:cxn>
                <a:cxn ang="0">
                  <a:pos x="23" y="34"/>
                </a:cxn>
              </a:cxnLst>
              <a:rect l="0" t="0" r="r" b="b"/>
              <a:pathLst>
                <a:path w="124" h="208">
                  <a:moveTo>
                    <a:pt x="23" y="34"/>
                  </a:moveTo>
                  <a:cubicBezTo>
                    <a:pt x="0" y="50"/>
                    <a:pt x="3" y="147"/>
                    <a:pt x="14" y="178"/>
                  </a:cubicBezTo>
                  <a:cubicBezTo>
                    <a:pt x="25" y="208"/>
                    <a:pt x="80" y="201"/>
                    <a:pt x="98" y="196"/>
                  </a:cubicBezTo>
                  <a:cubicBezTo>
                    <a:pt x="111" y="186"/>
                    <a:pt x="124" y="121"/>
                    <a:pt x="122" y="90"/>
                  </a:cubicBezTo>
                  <a:cubicBezTo>
                    <a:pt x="120" y="59"/>
                    <a:pt x="102" y="18"/>
                    <a:pt x="85" y="9"/>
                  </a:cubicBezTo>
                  <a:cubicBezTo>
                    <a:pt x="68" y="0"/>
                    <a:pt x="36" y="29"/>
                    <a:pt x="23" y="34"/>
                  </a:cubicBezTo>
                  <a:close/>
                </a:path>
              </a:pathLst>
            </a:custGeom>
            <a:solidFill>
              <a:srgbClr val="005DE6">
                <a:alpha val="35001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913" y="1578"/>
              <a:ext cx="80" cy="104"/>
            </a:xfrm>
            <a:custGeom>
              <a:avLst/>
              <a:gdLst/>
              <a:ahLst/>
              <a:cxnLst>
                <a:cxn ang="0">
                  <a:pos x="115" y="94"/>
                </a:cxn>
                <a:cxn ang="0">
                  <a:pos x="200" y="22"/>
                </a:cxn>
                <a:cxn ang="0">
                  <a:pos x="254" y="22"/>
                </a:cxn>
                <a:cxn ang="0">
                  <a:pos x="233" y="154"/>
                </a:cxn>
                <a:cxn ang="0">
                  <a:pos x="195" y="305"/>
                </a:cxn>
                <a:cxn ang="0">
                  <a:pos x="158" y="330"/>
                </a:cxn>
                <a:cxn ang="0">
                  <a:pos x="66" y="323"/>
                </a:cxn>
                <a:cxn ang="0">
                  <a:pos x="7" y="257"/>
                </a:cxn>
                <a:cxn ang="0">
                  <a:pos x="22" y="162"/>
                </a:cxn>
                <a:cxn ang="0">
                  <a:pos x="115" y="94"/>
                </a:cxn>
              </a:cxnLst>
              <a:rect l="0" t="0" r="r" b="b"/>
              <a:pathLst>
                <a:path w="259" h="338">
                  <a:moveTo>
                    <a:pt x="115" y="94"/>
                  </a:moveTo>
                  <a:cubicBezTo>
                    <a:pt x="147" y="83"/>
                    <a:pt x="177" y="34"/>
                    <a:pt x="200" y="22"/>
                  </a:cubicBezTo>
                  <a:cubicBezTo>
                    <a:pt x="224" y="10"/>
                    <a:pt x="249" y="0"/>
                    <a:pt x="254" y="22"/>
                  </a:cubicBezTo>
                  <a:cubicBezTo>
                    <a:pt x="259" y="40"/>
                    <a:pt x="243" y="107"/>
                    <a:pt x="233" y="154"/>
                  </a:cubicBezTo>
                  <a:cubicBezTo>
                    <a:pt x="223" y="202"/>
                    <a:pt x="207" y="276"/>
                    <a:pt x="195" y="305"/>
                  </a:cubicBezTo>
                  <a:cubicBezTo>
                    <a:pt x="182" y="338"/>
                    <a:pt x="179" y="327"/>
                    <a:pt x="158" y="330"/>
                  </a:cubicBezTo>
                  <a:lnTo>
                    <a:pt x="66" y="323"/>
                  </a:lnTo>
                  <a:cubicBezTo>
                    <a:pt x="41" y="311"/>
                    <a:pt x="14" y="284"/>
                    <a:pt x="7" y="257"/>
                  </a:cubicBezTo>
                  <a:cubicBezTo>
                    <a:pt x="0" y="230"/>
                    <a:pt x="4" y="189"/>
                    <a:pt x="22" y="162"/>
                  </a:cubicBezTo>
                  <a:cubicBezTo>
                    <a:pt x="40" y="135"/>
                    <a:pt x="82" y="105"/>
                    <a:pt x="115" y="94"/>
                  </a:cubicBezTo>
                  <a:close/>
                </a:path>
              </a:pathLst>
            </a:custGeom>
            <a:solidFill>
              <a:srgbClr val="3399FF">
                <a:alpha val="3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Rectangle 31"/>
            <p:cNvSpPr>
              <a:spLocks noChangeArrowheads="1"/>
            </p:cNvSpPr>
            <p:nvPr/>
          </p:nvSpPr>
          <p:spPr bwMode="auto">
            <a:xfrm>
              <a:off x="211" y="2147"/>
              <a:ext cx="104" cy="331"/>
            </a:xfrm>
            <a:prstGeom prst="rect">
              <a:avLst/>
            </a:prstGeom>
            <a:solidFill>
              <a:srgbClr val="3399FF">
                <a:alpha val="30000"/>
              </a:srgb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 rot="1593903">
              <a:off x="1487" y="1511"/>
              <a:ext cx="30" cy="2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2" y="88"/>
                </a:cxn>
                <a:cxn ang="0">
                  <a:pos x="127" y="166"/>
                </a:cxn>
                <a:cxn ang="0">
                  <a:pos x="108" y="53"/>
                </a:cxn>
                <a:cxn ang="0">
                  <a:pos x="78" y="11"/>
                </a:cxn>
                <a:cxn ang="0">
                  <a:pos x="14" y="0"/>
                </a:cxn>
              </a:cxnLst>
              <a:rect l="0" t="0" r="r" b="b"/>
              <a:pathLst>
                <a:path w="135" h="175">
                  <a:moveTo>
                    <a:pt x="14" y="0"/>
                  </a:moveTo>
                  <a:cubicBezTo>
                    <a:pt x="0" y="22"/>
                    <a:pt x="14" y="60"/>
                    <a:pt x="32" y="88"/>
                  </a:cubicBezTo>
                  <a:cubicBezTo>
                    <a:pt x="51" y="116"/>
                    <a:pt x="114" y="175"/>
                    <a:pt x="127" y="166"/>
                  </a:cubicBezTo>
                  <a:cubicBezTo>
                    <a:pt x="135" y="153"/>
                    <a:pt x="116" y="79"/>
                    <a:pt x="108" y="53"/>
                  </a:cubicBezTo>
                  <a:cubicBezTo>
                    <a:pt x="100" y="27"/>
                    <a:pt x="94" y="20"/>
                    <a:pt x="78" y="11"/>
                  </a:cubicBezTo>
                  <a:cubicBezTo>
                    <a:pt x="62" y="2"/>
                    <a:pt x="27" y="2"/>
                    <a:pt x="14" y="0"/>
                  </a:cubicBezTo>
                  <a:close/>
                </a:path>
              </a:pathLst>
            </a:custGeom>
            <a:solidFill>
              <a:srgbClr val="0033CC">
                <a:alpha val="41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Rectangle 33"/>
            <p:cNvSpPr>
              <a:spLocks noChangeArrowheads="1"/>
            </p:cNvSpPr>
            <p:nvPr/>
          </p:nvSpPr>
          <p:spPr bwMode="auto">
            <a:xfrm>
              <a:off x="210" y="2145"/>
              <a:ext cx="105" cy="265"/>
            </a:xfrm>
            <a:prstGeom prst="rect">
              <a:avLst/>
            </a:prstGeom>
            <a:solidFill>
              <a:srgbClr val="005DE6">
                <a:alpha val="35001"/>
              </a:srgb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Rectangle 34"/>
            <p:cNvSpPr>
              <a:spLocks noChangeArrowheads="1"/>
            </p:cNvSpPr>
            <p:nvPr/>
          </p:nvSpPr>
          <p:spPr bwMode="auto">
            <a:xfrm>
              <a:off x="211" y="2147"/>
              <a:ext cx="104" cy="197"/>
            </a:xfrm>
            <a:prstGeom prst="rect">
              <a:avLst/>
            </a:prstGeom>
            <a:solidFill>
              <a:srgbClr val="0033CC">
                <a:alpha val="41000"/>
              </a:srgb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11" y="2139"/>
              <a:ext cx="104" cy="139"/>
            </a:xfrm>
            <a:prstGeom prst="rect">
              <a:avLst/>
            </a:prstGeom>
            <a:solidFill>
              <a:srgbClr val="0000CC">
                <a:alpha val="52000"/>
              </a:srgb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971" y="684"/>
              <a:ext cx="1267" cy="986"/>
            </a:xfrm>
            <a:custGeom>
              <a:avLst/>
              <a:gdLst/>
              <a:ahLst/>
              <a:cxnLst>
                <a:cxn ang="0">
                  <a:pos x="3027" y="1580"/>
                </a:cxn>
                <a:cxn ang="0">
                  <a:pos x="3380" y="1700"/>
                </a:cxn>
                <a:cxn ang="0">
                  <a:pos x="3740" y="1628"/>
                </a:cxn>
                <a:cxn ang="0">
                  <a:pos x="4076" y="1520"/>
                </a:cxn>
                <a:cxn ang="0">
                  <a:pos x="3891" y="1940"/>
                </a:cxn>
                <a:cxn ang="0">
                  <a:pos x="3674" y="1724"/>
                </a:cxn>
                <a:cxn ang="0">
                  <a:pos x="2977" y="1938"/>
                </a:cxn>
                <a:cxn ang="0">
                  <a:pos x="2289" y="1934"/>
                </a:cxn>
                <a:cxn ang="0">
                  <a:pos x="2391" y="2318"/>
                </a:cxn>
                <a:cxn ang="0">
                  <a:pos x="2348" y="2498"/>
                </a:cxn>
                <a:cxn ang="0">
                  <a:pos x="1982" y="2444"/>
                </a:cxn>
                <a:cxn ang="0">
                  <a:pos x="1748" y="2450"/>
                </a:cxn>
                <a:cxn ang="0">
                  <a:pos x="1802" y="2858"/>
                </a:cxn>
                <a:cxn ang="0">
                  <a:pos x="1532" y="2534"/>
                </a:cxn>
                <a:cxn ang="0">
                  <a:pos x="1406" y="2888"/>
                </a:cxn>
                <a:cxn ang="0">
                  <a:pos x="1268" y="3200"/>
                </a:cxn>
                <a:cxn ang="0">
                  <a:pos x="1190" y="2936"/>
                </a:cxn>
                <a:cxn ang="0">
                  <a:pos x="1166" y="2630"/>
                </a:cxn>
                <a:cxn ang="0">
                  <a:pos x="806" y="2738"/>
                </a:cxn>
                <a:cxn ang="0">
                  <a:pos x="932" y="2492"/>
                </a:cxn>
                <a:cxn ang="0">
                  <a:pos x="1136" y="2372"/>
                </a:cxn>
                <a:cxn ang="0">
                  <a:pos x="554" y="2306"/>
                </a:cxn>
                <a:cxn ang="0">
                  <a:pos x="350" y="2192"/>
                </a:cxn>
                <a:cxn ang="0">
                  <a:pos x="470" y="2150"/>
                </a:cxn>
                <a:cxn ang="0">
                  <a:pos x="584" y="1940"/>
                </a:cxn>
                <a:cxn ang="0">
                  <a:pos x="542" y="1826"/>
                </a:cxn>
                <a:cxn ang="0">
                  <a:pos x="164" y="1916"/>
                </a:cxn>
                <a:cxn ang="0">
                  <a:pos x="388" y="1823"/>
                </a:cxn>
                <a:cxn ang="0">
                  <a:pos x="620" y="1652"/>
                </a:cxn>
                <a:cxn ang="0">
                  <a:pos x="194" y="1436"/>
                </a:cxn>
                <a:cxn ang="0">
                  <a:pos x="434" y="1388"/>
                </a:cxn>
                <a:cxn ang="0">
                  <a:pos x="530" y="1100"/>
                </a:cxn>
                <a:cxn ang="0">
                  <a:pos x="392" y="686"/>
                </a:cxn>
                <a:cxn ang="0">
                  <a:pos x="338" y="482"/>
                </a:cxn>
                <a:cxn ang="0">
                  <a:pos x="638" y="860"/>
                </a:cxn>
                <a:cxn ang="0">
                  <a:pos x="998" y="956"/>
                </a:cxn>
                <a:cxn ang="0">
                  <a:pos x="1208" y="806"/>
                </a:cxn>
                <a:cxn ang="0">
                  <a:pos x="1340" y="1096"/>
                </a:cxn>
                <a:cxn ang="0">
                  <a:pos x="1646" y="1262"/>
                </a:cxn>
                <a:cxn ang="0">
                  <a:pos x="1850" y="1076"/>
                </a:cxn>
                <a:cxn ang="0">
                  <a:pos x="2018" y="902"/>
                </a:cxn>
                <a:cxn ang="0">
                  <a:pos x="2288" y="200"/>
                </a:cxn>
                <a:cxn ang="0">
                  <a:pos x="2522" y="134"/>
                </a:cxn>
                <a:cxn ang="0">
                  <a:pos x="2144" y="428"/>
                </a:cxn>
                <a:cxn ang="0">
                  <a:pos x="2368" y="648"/>
                </a:cxn>
                <a:cxn ang="0">
                  <a:pos x="2180" y="980"/>
                </a:cxn>
                <a:cxn ang="0">
                  <a:pos x="2324" y="1190"/>
                </a:cxn>
                <a:cxn ang="0">
                  <a:pos x="2630" y="1430"/>
                </a:cxn>
                <a:cxn ang="0">
                  <a:pos x="2540" y="1562"/>
                </a:cxn>
                <a:cxn ang="0">
                  <a:pos x="2042" y="1196"/>
                </a:cxn>
                <a:cxn ang="0">
                  <a:pos x="1724" y="1520"/>
                </a:cxn>
                <a:cxn ang="0">
                  <a:pos x="2067" y="1688"/>
                </a:cxn>
                <a:cxn ang="0">
                  <a:pos x="2528" y="1605"/>
                </a:cxn>
                <a:cxn ang="0">
                  <a:pos x="2755" y="1565"/>
                </a:cxn>
              </a:cxnLst>
              <a:rect l="0" t="0" r="r" b="b"/>
              <a:pathLst>
                <a:path w="4112" h="3200">
                  <a:moveTo>
                    <a:pt x="2755" y="1565"/>
                  </a:moveTo>
                  <a:cubicBezTo>
                    <a:pt x="2774" y="1533"/>
                    <a:pt x="2808" y="1566"/>
                    <a:pt x="2853" y="1568"/>
                  </a:cubicBezTo>
                  <a:cubicBezTo>
                    <a:pt x="2898" y="1570"/>
                    <a:pt x="2977" y="1550"/>
                    <a:pt x="3027" y="1580"/>
                  </a:cubicBezTo>
                  <a:cubicBezTo>
                    <a:pt x="3077" y="1610"/>
                    <a:pt x="3112" y="1738"/>
                    <a:pt x="3155" y="1745"/>
                  </a:cubicBezTo>
                  <a:cubicBezTo>
                    <a:pt x="3198" y="1752"/>
                    <a:pt x="3250" y="1627"/>
                    <a:pt x="3287" y="1620"/>
                  </a:cubicBezTo>
                  <a:cubicBezTo>
                    <a:pt x="3324" y="1613"/>
                    <a:pt x="3352" y="1680"/>
                    <a:pt x="3380" y="1700"/>
                  </a:cubicBezTo>
                  <a:cubicBezTo>
                    <a:pt x="3408" y="1720"/>
                    <a:pt x="3419" y="1750"/>
                    <a:pt x="3458" y="1742"/>
                  </a:cubicBezTo>
                  <a:cubicBezTo>
                    <a:pt x="3497" y="1734"/>
                    <a:pt x="3567" y="1671"/>
                    <a:pt x="3614" y="1652"/>
                  </a:cubicBezTo>
                  <a:cubicBezTo>
                    <a:pt x="3661" y="1633"/>
                    <a:pt x="3696" y="1662"/>
                    <a:pt x="3740" y="1628"/>
                  </a:cubicBezTo>
                  <a:cubicBezTo>
                    <a:pt x="3784" y="1594"/>
                    <a:pt x="3822" y="1479"/>
                    <a:pt x="3878" y="1448"/>
                  </a:cubicBezTo>
                  <a:cubicBezTo>
                    <a:pt x="3934" y="1417"/>
                    <a:pt x="4043" y="1430"/>
                    <a:pt x="4076" y="1442"/>
                  </a:cubicBezTo>
                  <a:cubicBezTo>
                    <a:pt x="4109" y="1454"/>
                    <a:pt x="4074" y="1487"/>
                    <a:pt x="4076" y="1520"/>
                  </a:cubicBezTo>
                  <a:cubicBezTo>
                    <a:pt x="4078" y="1553"/>
                    <a:pt x="4112" y="1605"/>
                    <a:pt x="4088" y="1640"/>
                  </a:cubicBezTo>
                  <a:cubicBezTo>
                    <a:pt x="4064" y="1675"/>
                    <a:pt x="3966" y="1680"/>
                    <a:pt x="3933" y="1730"/>
                  </a:cubicBezTo>
                  <a:cubicBezTo>
                    <a:pt x="3900" y="1780"/>
                    <a:pt x="3913" y="1918"/>
                    <a:pt x="3891" y="1940"/>
                  </a:cubicBezTo>
                  <a:cubicBezTo>
                    <a:pt x="3869" y="1962"/>
                    <a:pt x="3817" y="1899"/>
                    <a:pt x="3800" y="1862"/>
                  </a:cubicBezTo>
                  <a:cubicBezTo>
                    <a:pt x="3783" y="1825"/>
                    <a:pt x="3809" y="1741"/>
                    <a:pt x="3788" y="1718"/>
                  </a:cubicBezTo>
                  <a:cubicBezTo>
                    <a:pt x="3767" y="1695"/>
                    <a:pt x="3750" y="1714"/>
                    <a:pt x="3674" y="1724"/>
                  </a:cubicBezTo>
                  <a:cubicBezTo>
                    <a:pt x="3604" y="1720"/>
                    <a:pt x="3430" y="1773"/>
                    <a:pt x="3333" y="1778"/>
                  </a:cubicBezTo>
                  <a:cubicBezTo>
                    <a:pt x="3236" y="1783"/>
                    <a:pt x="3150" y="1725"/>
                    <a:pt x="3091" y="1752"/>
                  </a:cubicBezTo>
                  <a:cubicBezTo>
                    <a:pt x="3032" y="1779"/>
                    <a:pt x="3022" y="1921"/>
                    <a:pt x="2977" y="1938"/>
                  </a:cubicBezTo>
                  <a:cubicBezTo>
                    <a:pt x="2932" y="1955"/>
                    <a:pt x="2901" y="1856"/>
                    <a:pt x="2823" y="1856"/>
                  </a:cubicBezTo>
                  <a:cubicBezTo>
                    <a:pt x="2745" y="1856"/>
                    <a:pt x="2600" y="1927"/>
                    <a:pt x="2511" y="1940"/>
                  </a:cubicBezTo>
                  <a:cubicBezTo>
                    <a:pt x="2422" y="1953"/>
                    <a:pt x="2350" y="1922"/>
                    <a:pt x="2289" y="1934"/>
                  </a:cubicBezTo>
                  <a:cubicBezTo>
                    <a:pt x="2228" y="1946"/>
                    <a:pt x="2161" y="1969"/>
                    <a:pt x="2145" y="2012"/>
                  </a:cubicBezTo>
                  <a:cubicBezTo>
                    <a:pt x="2129" y="2055"/>
                    <a:pt x="2152" y="2141"/>
                    <a:pt x="2193" y="2192"/>
                  </a:cubicBezTo>
                  <a:cubicBezTo>
                    <a:pt x="2234" y="2243"/>
                    <a:pt x="2322" y="2258"/>
                    <a:pt x="2391" y="2318"/>
                  </a:cubicBezTo>
                  <a:cubicBezTo>
                    <a:pt x="2460" y="2378"/>
                    <a:pt x="2599" y="2521"/>
                    <a:pt x="2606" y="2552"/>
                  </a:cubicBezTo>
                  <a:cubicBezTo>
                    <a:pt x="2613" y="2583"/>
                    <a:pt x="2475" y="2513"/>
                    <a:pt x="2432" y="2504"/>
                  </a:cubicBezTo>
                  <a:cubicBezTo>
                    <a:pt x="2389" y="2495"/>
                    <a:pt x="2400" y="2523"/>
                    <a:pt x="2348" y="2498"/>
                  </a:cubicBezTo>
                  <a:cubicBezTo>
                    <a:pt x="2296" y="2473"/>
                    <a:pt x="2166" y="2363"/>
                    <a:pt x="2121" y="2354"/>
                  </a:cubicBezTo>
                  <a:cubicBezTo>
                    <a:pt x="2076" y="2345"/>
                    <a:pt x="2102" y="2429"/>
                    <a:pt x="2079" y="2444"/>
                  </a:cubicBezTo>
                  <a:cubicBezTo>
                    <a:pt x="2055" y="2459"/>
                    <a:pt x="2013" y="2450"/>
                    <a:pt x="1982" y="2444"/>
                  </a:cubicBezTo>
                  <a:cubicBezTo>
                    <a:pt x="1951" y="2438"/>
                    <a:pt x="1922" y="2423"/>
                    <a:pt x="1892" y="2408"/>
                  </a:cubicBezTo>
                  <a:cubicBezTo>
                    <a:pt x="1862" y="2393"/>
                    <a:pt x="1826" y="2347"/>
                    <a:pt x="1802" y="2354"/>
                  </a:cubicBezTo>
                  <a:cubicBezTo>
                    <a:pt x="1778" y="2361"/>
                    <a:pt x="1755" y="2415"/>
                    <a:pt x="1748" y="2450"/>
                  </a:cubicBezTo>
                  <a:cubicBezTo>
                    <a:pt x="1741" y="2485"/>
                    <a:pt x="1754" y="2531"/>
                    <a:pt x="1760" y="2564"/>
                  </a:cubicBezTo>
                  <a:cubicBezTo>
                    <a:pt x="1766" y="2597"/>
                    <a:pt x="1777" y="2599"/>
                    <a:pt x="1784" y="2648"/>
                  </a:cubicBezTo>
                  <a:cubicBezTo>
                    <a:pt x="1791" y="2697"/>
                    <a:pt x="1817" y="2831"/>
                    <a:pt x="1802" y="2858"/>
                  </a:cubicBezTo>
                  <a:cubicBezTo>
                    <a:pt x="1787" y="2885"/>
                    <a:pt x="1719" y="2851"/>
                    <a:pt x="1694" y="2810"/>
                  </a:cubicBezTo>
                  <a:cubicBezTo>
                    <a:pt x="1669" y="2769"/>
                    <a:pt x="1679" y="2658"/>
                    <a:pt x="1652" y="2612"/>
                  </a:cubicBezTo>
                  <a:cubicBezTo>
                    <a:pt x="1625" y="2566"/>
                    <a:pt x="1570" y="2527"/>
                    <a:pt x="1532" y="2534"/>
                  </a:cubicBezTo>
                  <a:cubicBezTo>
                    <a:pt x="1494" y="2541"/>
                    <a:pt x="1444" y="2615"/>
                    <a:pt x="1424" y="2654"/>
                  </a:cubicBezTo>
                  <a:cubicBezTo>
                    <a:pt x="1404" y="2693"/>
                    <a:pt x="1415" y="2729"/>
                    <a:pt x="1412" y="2768"/>
                  </a:cubicBezTo>
                  <a:cubicBezTo>
                    <a:pt x="1409" y="2807"/>
                    <a:pt x="1411" y="2846"/>
                    <a:pt x="1406" y="2888"/>
                  </a:cubicBezTo>
                  <a:cubicBezTo>
                    <a:pt x="1401" y="2930"/>
                    <a:pt x="1394" y="2988"/>
                    <a:pt x="1382" y="3020"/>
                  </a:cubicBezTo>
                  <a:cubicBezTo>
                    <a:pt x="1370" y="3052"/>
                    <a:pt x="1353" y="3050"/>
                    <a:pt x="1334" y="3080"/>
                  </a:cubicBezTo>
                  <a:cubicBezTo>
                    <a:pt x="1315" y="3110"/>
                    <a:pt x="1286" y="3200"/>
                    <a:pt x="1268" y="3200"/>
                  </a:cubicBezTo>
                  <a:cubicBezTo>
                    <a:pt x="1250" y="3200"/>
                    <a:pt x="1240" y="3107"/>
                    <a:pt x="1226" y="3080"/>
                  </a:cubicBezTo>
                  <a:cubicBezTo>
                    <a:pt x="1212" y="3053"/>
                    <a:pt x="1190" y="3062"/>
                    <a:pt x="1184" y="3038"/>
                  </a:cubicBezTo>
                  <a:cubicBezTo>
                    <a:pt x="1178" y="3014"/>
                    <a:pt x="1194" y="2966"/>
                    <a:pt x="1190" y="2936"/>
                  </a:cubicBezTo>
                  <a:cubicBezTo>
                    <a:pt x="1186" y="2906"/>
                    <a:pt x="1161" y="2888"/>
                    <a:pt x="1160" y="2858"/>
                  </a:cubicBezTo>
                  <a:cubicBezTo>
                    <a:pt x="1159" y="2828"/>
                    <a:pt x="1183" y="2794"/>
                    <a:pt x="1184" y="2756"/>
                  </a:cubicBezTo>
                  <a:cubicBezTo>
                    <a:pt x="1185" y="2718"/>
                    <a:pt x="1209" y="2658"/>
                    <a:pt x="1166" y="2630"/>
                  </a:cubicBezTo>
                  <a:cubicBezTo>
                    <a:pt x="1123" y="2602"/>
                    <a:pt x="974" y="2581"/>
                    <a:pt x="926" y="2588"/>
                  </a:cubicBezTo>
                  <a:cubicBezTo>
                    <a:pt x="878" y="2595"/>
                    <a:pt x="900" y="2649"/>
                    <a:pt x="880" y="2674"/>
                  </a:cubicBezTo>
                  <a:cubicBezTo>
                    <a:pt x="860" y="2699"/>
                    <a:pt x="823" y="2739"/>
                    <a:pt x="806" y="2738"/>
                  </a:cubicBezTo>
                  <a:cubicBezTo>
                    <a:pt x="789" y="2737"/>
                    <a:pt x="764" y="2698"/>
                    <a:pt x="776" y="2666"/>
                  </a:cubicBezTo>
                  <a:cubicBezTo>
                    <a:pt x="788" y="2634"/>
                    <a:pt x="852" y="2575"/>
                    <a:pt x="878" y="2546"/>
                  </a:cubicBezTo>
                  <a:cubicBezTo>
                    <a:pt x="904" y="2517"/>
                    <a:pt x="917" y="2489"/>
                    <a:pt x="932" y="2492"/>
                  </a:cubicBezTo>
                  <a:cubicBezTo>
                    <a:pt x="947" y="2495"/>
                    <a:pt x="951" y="2548"/>
                    <a:pt x="968" y="2564"/>
                  </a:cubicBezTo>
                  <a:cubicBezTo>
                    <a:pt x="985" y="2580"/>
                    <a:pt x="1006" y="2620"/>
                    <a:pt x="1034" y="2588"/>
                  </a:cubicBezTo>
                  <a:cubicBezTo>
                    <a:pt x="1062" y="2556"/>
                    <a:pt x="1137" y="2423"/>
                    <a:pt x="1136" y="2372"/>
                  </a:cubicBezTo>
                  <a:cubicBezTo>
                    <a:pt x="1135" y="2321"/>
                    <a:pt x="1089" y="2280"/>
                    <a:pt x="1028" y="2282"/>
                  </a:cubicBezTo>
                  <a:cubicBezTo>
                    <a:pt x="967" y="2284"/>
                    <a:pt x="849" y="2380"/>
                    <a:pt x="770" y="2384"/>
                  </a:cubicBezTo>
                  <a:cubicBezTo>
                    <a:pt x="691" y="2388"/>
                    <a:pt x="636" y="2309"/>
                    <a:pt x="554" y="2306"/>
                  </a:cubicBezTo>
                  <a:cubicBezTo>
                    <a:pt x="472" y="2303"/>
                    <a:pt x="324" y="2369"/>
                    <a:pt x="278" y="2366"/>
                  </a:cubicBezTo>
                  <a:cubicBezTo>
                    <a:pt x="232" y="2363"/>
                    <a:pt x="266" y="2317"/>
                    <a:pt x="278" y="2288"/>
                  </a:cubicBezTo>
                  <a:cubicBezTo>
                    <a:pt x="290" y="2259"/>
                    <a:pt x="354" y="2240"/>
                    <a:pt x="350" y="2192"/>
                  </a:cubicBezTo>
                  <a:cubicBezTo>
                    <a:pt x="346" y="2144"/>
                    <a:pt x="238" y="2027"/>
                    <a:pt x="254" y="2000"/>
                  </a:cubicBezTo>
                  <a:cubicBezTo>
                    <a:pt x="270" y="1973"/>
                    <a:pt x="410" y="2005"/>
                    <a:pt x="446" y="2030"/>
                  </a:cubicBezTo>
                  <a:cubicBezTo>
                    <a:pt x="482" y="2055"/>
                    <a:pt x="452" y="2138"/>
                    <a:pt x="470" y="2150"/>
                  </a:cubicBezTo>
                  <a:cubicBezTo>
                    <a:pt x="488" y="2162"/>
                    <a:pt x="548" y="2127"/>
                    <a:pt x="554" y="2102"/>
                  </a:cubicBezTo>
                  <a:cubicBezTo>
                    <a:pt x="560" y="2077"/>
                    <a:pt x="501" y="2027"/>
                    <a:pt x="506" y="2000"/>
                  </a:cubicBezTo>
                  <a:cubicBezTo>
                    <a:pt x="511" y="1973"/>
                    <a:pt x="548" y="1954"/>
                    <a:pt x="584" y="1940"/>
                  </a:cubicBezTo>
                  <a:cubicBezTo>
                    <a:pt x="620" y="1926"/>
                    <a:pt x="704" y="1932"/>
                    <a:pt x="722" y="1916"/>
                  </a:cubicBezTo>
                  <a:cubicBezTo>
                    <a:pt x="740" y="1900"/>
                    <a:pt x="722" y="1859"/>
                    <a:pt x="692" y="1844"/>
                  </a:cubicBezTo>
                  <a:cubicBezTo>
                    <a:pt x="662" y="1829"/>
                    <a:pt x="597" y="1826"/>
                    <a:pt x="542" y="1826"/>
                  </a:cubicBezTo>
                  <a:cubicBezTo>
                    <a:pt x="487" y="1826"/>
                    <a:pt x="415" y="1838"/>
                    <a:pt x="362" y="1844"/>
                  </a:cubicBezTo>
                  <a:cubicBezTo>
                    <a:pt x="309" y="1850"/>
                    <a:pt x="259" y="1853"/>
                    <a:pt x="226" y="1865"/>
                  </a:cubicBezTo>
                  <a:cubicBezTo>
                    <a:pt x="193" y="1877"/>
                    <a:pt x="199" y="1917"/>
                    <a:pt x="164" y="1916"/>
                  </a:cubicBezTo>
                  <a:cubicBezTo>
                    <a:pt x="129" y="1915"/>
                    <a:pt x="32" y="1874"/>
                    <a:pt x="16" y="1859"/>
                  </a:cubicBezTo>
                  <a:cubicBezTo>
                    <a:pt x="0" y="1844"/>
                    <a:pt x="8" y="1833"/>
                    <a:pt x="70" y="1827"/>
                  </a:cubicBezTo>
                  <a:cubicBezTo>
                    <a:pt x="132" y="1821"/>
                    <a:pt x="303" y="1838"/>
                    <a:pt x="388" y="1823"/>
                  </a:cubicBezTo>
                  <a:cubicBezTo>
                    <a:pt x="473" y="1808"/>
                    <a:pt x="539" y="1755"/>
                    <a:pt x="578" y="1736"/>
                  </a:cubicBezTo>
                  <a:cubicBezTo>
                    <a:pt x="617" y="1717"/>
                    <a:pt x="613" y="1726"/>
                    <a:pt x="620" y="1712"/>
                  </a:cubicBezTo>
                  <a:cubicBezTo>
                    <a:pt x="627" y="1698"/>
                    <a:pt x="607" y="1678"/>
                    <a:pt x="620" y="1652"/>
                  </a:cubicBezTo>
                  <a:cubicBezTo>
                    <a:pt x="633" y="1626"/>
                    <a:pt x="738" y="1580"/>
                    <a:pt x="698" y="1556"/>
                  </a:cubicBezTo>
                  <a:cubicBezTo>
                    <a:pt x="658" y="1532"/>
                    <a:pt x="464" y="1528"/>
                    <a:pt x="380" y="1508"/>
                  </a:cubicBezTo>
                  <a:cubicBezTo>
                    <a:pt x="296" y="1488"/>
                    <a:pt x="222" y="1468"/>
                    <a:pt x="194" y="1436"/>
                  </a:cubicBezTo>
                  <a:cubicBezTo>
                    <a:pt x="166" y="1404"/>
                    <a:pt x="199" y="1339"/>
                    <a:pt x="212" y="1316"/>
                  </a:cubicBezTo>
                  <a:cubicBezTo>
                    <a:pt x="225" y="1293"/>
                    <a:pt x="235" y="1286"/>
                    <a:pt x="272" y="1298"/>
                  </a:cubicBezTo>
                  <a:cubicBezTo>
                    <a:pt x="309" y="1310"/>
                    <a:pt x="379" y="1377"/>
                    <a:pt x="434" y="1388"/>
                  </a:cubicBezTo>
                  <a:cubicBezTo>
                    <a:pt x="489" y="1399"/>
                    <a:pt x="556" y="1387"/>
                    <a:pt x="602" y="1364"/>
                  </a:cubicBezTo>
                  <a:cubicBezTo>
                    <a:pt x="648" y="1341"/>
                    <a:pt x="722" y="1294"/>
                    <a:pt x="710" y="1250"/>
                  </a:cubicBezTo>
                  <a:cubicBezTo>
                    <a:pt x="698" y="1206"/>
                    <a:pt x="566" y="1145"/>
                    <a:pt x="530" y="1100"/>
                  </a:cubicBezTo>
                  <a:cubicBezTo>
                    <a:pt x="494" y="1055"/>
                    <a:pt x="506" y="1015"/>
                    <a:pt x="494" y="980"/>
                  </a:cubicBezTo>
                  <a:cubicBezTo>
                    <a:pt x="482" y="945"/>
                    <a:pt x="475" y="939"/>
                    <a:pt x="458" y="890"/>
                  </a:cubicBezTo>
                  <a:cubicBezTo>
                    <a:pt x="441" y="841"/>
                    <a:pt x="430" y="731"/>
                    <a:pt x="392" y="686"/>
                  </a:cubicBezTo>
                  <a:cubicBezTo>
                    <a:pt x="354" y="641"/>
                    <a:pt x="263" y="659"/>
                    <a:pt x="230" y="620"/>
                  </a:cubicBezTo>
                  <a:cubicBezTo>
                    <a:pt x="197" y="581"/>
                    <a:pt x="176" y="475"/>
                    <a:pt x="194" y="452"/>
                  </a:cubicBezTo>
                  <a:cubicBezTo>
                    <a:pt x="212" y="429"/>
                    <a:pt x="297" y="441"/>
                    <a:pt x="338" y="482"/>
                  </a:cubicBezTo>
                  <a:cubicBezTo>
                    <a:pt x="379" y="523"/>
                    <a:pt x="408" y="651"/>
                    <a:pt x="440" y="698"/>
                  </a:cubicBezTo>
                  <a:cubicBezTo>
                    <a:pt x="472" y="745"/>
                    <a:pt x="497" y="737"/>
                    <a:pt x="530" y="764"/>
                  </a:cubicBezTo>
                  <a:cubicBezTo>
                    <a:pt x="563" y="791"/>
                    <a:pt x="591" y="828"/>
                    <a:pt x="638" y="860"/>
                  </a:cubicBezTo>
                  <a:cubicBezTo>
                    <a:pt x="685" y="892"/>
                    <a:pt x="770" y="928"/>
                    <a:pt x="812" y="956"/>
                  </a:cubicBezTo>
                  <a:cubicBezTo>
                    <a:pt x="854" y="984"/>
                    <a:pt x="859" y="1028"/>
                    <a:pt x="890" y="1028"/>
                  </a:cubicBezTo>
                  <a:cubicBezTo>
                    <a:pt x="921" y="1028"/>
                    <a:pt x="962" y="991"/>
                    <a:pt x="998" y="956"/>
                  </a:cubicBezTo>
                  <a:cubicBezTo>
                    <a:pt x="1034" y="921"/>
                    <a:pt x="1076" y="848"/>
                    <a:pt x="1106" y="818"/>
                  </a:cubicBezTo>
                  <a:cubicBezTo>
                    <a:pt x="1136" y="788"/>
                    <a:pt x="1161" y="778"/>
                    <a:pt x="1178" y="776"/>
                  </a:cubicBezTo>
                  <a:cubicBezTo>
                    <a:pt x="1195" y="774"/>
                    <a:pt x="1202" y="778"/>
                    <a:pt x="1208" y="806"/>
                  </a:cubicBezTo>
                  <a:cubicBezTo>
                    <a:pt x="1214" y="834"/>
                    <a:pt x="1201" y="905"/>
                    <a:pt x="1212" y="944"/>
                  </a:cubicBezTo>
                  <a:cubicBezTo>
                    <a:pt x="1223" y="983"/>
                    <a:pt x="1255" y="1015"/>
                    <a:pt x="1276" y="1040"/>
                  </a:cubicBezTo>
                  <a:cubicBezTo>
                    <a:pt x="1297" y="1065"/>
                    <a:pt x="1312" y="1065"/>
                    <a:pt x="1340" y="1096"/>
                  </a:cubicBezTo>
                  <a:cubicBezTo>
                    <a:pt x="1368" y="1127"/>
                    <a:pt x="1412" y="1206"/>
                    <a:pt x="1442" y="1226"/>
                  </a:cubicBezTo>
                  <a:cubicBezTo>
                    <a:pt x="1472" y="1246"/>
                    <a:pt x="1486" y="1208"/>
                    <a:pt x="1520" y="1214"/>
                  </a:cubicBezTo>
                  <a:cubicBezTo>
                    <a:pt x="1554" y="1220"/>
                    <a:pt x="1617" y="1276"/>
                    <a:pt x="1646" y="1262"/>
                  </a:cubicBezTo>
                  <a:cubicBezTo>
                    <a:pt x="1675" y="1248"/>
                    <a:pt x="1674" y="1159"/>
                    <a:pt x="1694" y="1130"/>
                  </a:cubicBezTo>
                  <a:cubicBezTo>
                    <a:pt x="1714" y="1101"/>
                    <a:pt x="1740" y="1097"/>
                    <a:pt x="1766" y="1088"/>
                  </a:cubicBezTo>
                  <a:cubicBezTo>
                    <a:pt x="1792" y="1079"/>
                    <a:pt x="1833" y="1085"/>
                    <a:pt x="1850" y="1076"/>
                  </a:cubicBezTo>
                  <a:cubicBezTo>
                    <a:pt x="1867" y="1067"/>
                    <a:pt x="1856" y="1052"/>
                    <a:pt x="1868" y="1035"/>
                  </a:cubicBezTo>
                  <a:cubicBezTo>
                    <a:pt x="1880" y="1018"/>
                    <a:pt x="1898" y="995"/>
                    <a:pt x="1923" y="973"/>
                  </a:cubicBezTo>
                  <a:cubicBezTo>
                    <a:pt x="1948" y="951"/>
                    <a:pt x="1985" y="937"/>
                    <a:pt x="2018" y="902"/>
                  </a:cubicBezTo>
                  <a:cubicBezTo>
                    <a:pt x="2051" y="867"/>
                    <a:pt x="2106" y="868"/>
                    <a:pt x="2120" y="764"/>
                  </a:cubicBezTo>
                  <a:cubicBezTo>
                    <a:pt x="2134" y="660"/>
                    <a:pt x="2074" y="372"/>
                    <a:pt x="2102" y="278"/>
                  </a:cubicBezTo>
                  <a:cubicBezTo>
                    <a:pt x="2130" y="184"/>
                    <a:pt x="2250" y="226"/>
                    <a:pt x="2288" y="200"/>
                  </a:cubicBezTo>
                  <a:cubicBezTo>
                    <a:pt x="2326" y="174"/>
                    <a:pt x="2314" y="152"/>
                    <a:pt x="2333" y="119"/>
                  </a:cubicBezTo>
                  <a:cubicBezTo>
                    <a:pt x="2352" y="86"/>
                    <a:pt x="2371" y="0"/>
                    <a:pt x="2402" y="2"/>
                  </a:cubicBezTo>
                  <a:cubicBezTo>
                    <a:pt x="2433" y="4"/>
                    <a:pt x="2521" y="105"/>
                    <a:pt x="2522" y="134"/>
                  </a:cubicBezTo>
                  <a:cubicBezTo>
                    <a:pt x="2523" y="163"/>
                    <a:pt x="2459" y="145"/>
                    <a:pt x="2408" y="176"/>
                  </a:cubicBezTo>
                  <a:cubicBezTo>
                    <a:pt x="2357" y="207"/>
                    <a:pt x="2260" y="278"/>
                    <a:pt x="2216" y="320"/>
                  </a:cubicBezTo>
                  <a:cubicBezTo>
                    <a:pt x="2172" y="362"/>
                    <a:pt x="2141" y="378"/>
                    <a:pt x="2144" y="428"/>
                  </a:cubicBezTo>
                  <a:cubicBezTo>
                    <a:pt x="2147" y="478"/>
                    <a:pt x="2190" y="604"/>
                    <a:pt x="2237" y="623"/>
                  </a:cubicBezTo>
                  <a:cubicBezTo>
                    <a:pt x="2284" y="642"/>
                    <a:pt x="2404" y="538"/>
                    <a:pt x="2426" y="542"/>
                  </a:cubicBezTo>
                  <a:cubicBezTo>
                    <a:pt x="2448" y="546"/>
                    <a:pt x="2404" y="626"/>
                    <a:pt x="2368" y="648"/>
                  </a:cubicBezTo>
                  <a:cubicBezTo>
                    <a:pt x="2332" y="670"/>
                    <a:pt x="2248" y="635"/>
                    <a:pt x="2212" y="672"/>
                  </a:cubicBezTo>
                  <a:cubicBezTo>
                    <a:pt x="2176" y="709"/>
                    <a:pt x="2155" y="821"/>
                    <a:pt x="2150" y="872"/>
                  </a:cubicBezTo>
                  <a:cubicBezTo>
                    <a:pt x="2145" y="923"/>
                    <a:pt x="2162" y="962"/>
                    <a:pt x="2180" y="980"/>
                  </a:cubicBezTo>
                  <a:cubicBezTo>
                    <a:pt x="2198" y="998"/>
                    <a:pt x="2221" y="964"/>
                    <a:pt x="2260" y="983"/>
                  </a:cubicBezTo>
                  <a:cubicBezTo>
                    <a:pt x="2299" y="1002"/>
                    <a:pt x="2403" y="1060"/>
                    <a:pt x="2414" y="1094"/>
                  </a:cubicBezTo>
                  <a:cubicBezTo>
                    <a:pt x="2425" y="1128"/>
                    <a:pt x="2323" y="1163"/>
                    <a:pt x="2324" y="1190"/>
                  </a:cubicBezTo>
                  <a:cubicBezTo>
                    <a:pt x="2325" y="1217"/>
                    <a:pt x="2378" y="1236"/>
                    <a:pt x="2420" y="1256"/>
                  </a:cubicBezTo>
                  <a:cubicBezTo>
                    <a:pt x="2462" y="1276"/>
                    <a:pt x="2541" y="1281"/>
                    <a:pt x="2576" y="1310"/>
                  </a:cubicBezTo>
                  <a:cubicBezTo>
                    <a:pt x="2611" y="1339"/>
                    <a:pt x="2604" y="1394"/>
                    <a:pt x="2630" y="1430"/>
                  </a:cubicBezTo>
                  <a:cubicBezTo>
                    <a:pt x="2656" y="1466"/>
                    <a:pt x="2739" y="1510"/>
                    <a:pt x="2733" y="1526"/>
                  </a:cubicBezTo>
                  <a:cubicBezTo>
                    <a:pt x="2727" y="1542"/>
                    <a:pt x="2626" y="1520"/>
                    <a:pt x="2594" y="1526"/>
                  </a:cubicBezTo>
                  <a:cubicBezTo>
                    <a:pt x="2562" y="1532"/>
                    <a:pt x="2595" y="1580"/>
                    <a:pt x="2540" y="1562"/>
                  </a:cubicBezTo>
                  <a:cubicBezTo>
                    <a:pt x="2485" y="1544"/>
                    <a:pt x="2317" y="1470"/>
                    <a:pt x="2263" y="1421"/>
                  </a:cubicBezTo>
                  <a:cubicBezTo>
                    <a:pt x="2209" y="1372"/>
                    <a:pt x="2254" y="1305"/>
                    <a:pt x="2217" y="1268"/>
                  </a:cubicBezTo>
                  <a:cubicBezTo>
                    <a:pt x="2180" y="1231"/>
                    <a:pt x="2107" y="1172"/>
                    <a:pt x="2042" y="1196"/>
                  </a:cubicBezTo>
                  <a:cubicBezTo>
                    <a:pt x="1977" y="1220"/>
                    <a:pt x="1888" y="1370"/>
                    <a:pt x="1826" y="1412"/>
                  </a:cubicBezTo>
                  <a:cubicBezTo>
                    <a:pt x="1764" y="1454"/>
                    <a:pt x="1687" y="1430"/>
                    <a:pt x="1670" y="1448"/>
                  </a:cubicBezTo>
                  <a:cubicBezTo>
                    <a:pt x="1653" y="1466"/>
                    <a:pt x="1696" y="1516"/>
                    <a:pt x="1724" y="1520"/>
                  </a:cubicBezTo>
                  <a:cubicBezTo>
                    <a:pt x="1752" y="1524"/>
                    <a:pt x="1795" y="1478"/>
                    <a:pt x="1838" y="1472"/>
                  </a:cubicBezTo>
                  <a:cubicBezTo>
                    <a:pt x="1881" y="1466"/>
                    <a:pt x="1944" y="1448"/>
                    <a:pt x="1982" y="1484"/>
                  </a:cubicBezTo>
                  <a:cubicBezTo>
                    <a:pt x="2020" y="1520"/>
                    <a:pt x="2001" y="1643"/>
                    <a:pt x="2067" y="1688"/>
                  </a:cubicBezTo>
                  <a:cubicBezTo>
                    <a:pt x="2132" y="1733"/>
                    <a:pt x="2305" y="1752"/>
                    <a:pt x="2373" y="1754"/>
                  </a:cubicBezTo>
                  <a:cubicBezTo>
                    <a:pt x="2441" y="1756"/>
                    <a:pt x="2448" y="1725"/>
                    <a:pt x="2474" y="1700"/>
                  </a:cubicBezTo>
                  <a:cubicBezTo>
                    <a:pt x="2500" y="1675"/>
                    <a:pt x="2497" y="1604"/>
                    <a:pt x="2528" y="1605"/>
                  </a:cubicBezTo>
                  <a:cubicBezTo>
                    <a:pt x="2559" y="1606"/>
                    <a:pt x="2622" y="1687"/>
                    <a:pt x="2659" y="1704"/>
                  </a:cubicBezTo>
                  <a:cubicBezTo>
                    <a:pt x="2696" y="1721"/>
                    <a:pt x="2734" y="1729"/>
                    <a:pt x="2750" y="1706"/>
                  </a:cubicBezTo>
                  <a:cubicBezTo>
                    <a:pt x="2766" y="1683"/>
                    <a:pt x="2754" y="1594"/>
                    <a:pt x="2755" y="1565"/>
                  </a:cubicBezTo>
                  <a:close/>
                </a:path>
              </a:pathLst>
            </a:custGeom>
            <a:solidFill>
              <a:srgbClr val="005DE6">
                <a:alpha val="35001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37"/>
            <p:cNvSpPr>
              <a:spLocks/>
            </p:cNvSpPr>
            <p:nvPr/>
          </p:nvSpPr>
          <p:spPr bwMode="auto">
            <a:xfrm>
              <a:off x="1034" y="830"/>
              <a:ext cx="56" cy="49"/>
            </a:xfrm>
            <a:custGeom>
              <a:avLst/>
              <a:gdLst/>
              <a:ahLst/>
              <a:cxnLst>
                <a:cxn ang="0">
                  <a:pos x="75" y="140"/>
                </a:cxn>
                <a:cxn ang="0">
                  <a:pos x="170" y="150"/>
                </a:cxn>
                <a:cxn ang="0">
                  <a:pos x="143" y="58"/>
                </a:cxn>
                <a:cxn ang="0">
                  <a:pos x="75" y="6"/>
                </a:cxn>
                <a:cxn ang="0">
                  <a:pos x="4" y="23"/>
                </a:cxn>
                <a:cxn ang="0">
                  <a:pos x="49" y="103"/>
                </a:cxn>
                <a:cxn ang="0">
                  <a:pos x="75" y="140"/>
                </a:cxn>
              </a:cxnLst>
              <a:rect l="0" t="0" r="r" b="b"/>
              <a:pathLst>
                <a:path w="198" h="174">
                  <a:moveTo>
                    <a:pt x="75" y="140"/>
                  </a:moveTo>
                  <a:cubicBezTo>
                    <a:pt x="100" y="163"/>
                    <a:pt x="144" y="174"/>
                    <a:pt x="170" y="150"/>
                  </a:cubicBezTo>
                  <a:cubicBezTo>
                    <a:pt x="198" y="127"/>
                    <a:pt x="153" y="76"/>
                    <a:pt x="143" y="58"/>
                  </a:cubicBezTo>
                  <a:cubicBezTo>
                    <a:pt x="128" y="46"/>
                    <a:pt x="98" y="12"/>
                    <a:pt x="75" y="6"/>
                  </a:cubicBezTo>
                  <a:cubicBezTo>
                    <a:pt x="52" y="0"/>
                    <a:pt x="8" y="7"/>
                    <a:pt x="4" y="23"/>
                  </a:cubicBezTo>
                  <a:cubicBezTo>
                    <a:pt x="0" y="39"/>
                    <a:pt x="37" y="84"/>
                    <a:pt x="49" y="103"/>
                  </a:cubicBezTo>
                  <a:cubicBezTo>
                    <a:pt x="61" y="122"/>
                    <a:pt x="67" y="127"/>
                    <a:pt x="75" y="140"/>
                  </a:cubicBezTo>
                  <a:close/>
                </a:path>
              </a:pathLst>
            </a:custGeom>
            <a:solidFill>
              <a:srgbClr val="0039EE">
                <a:alpha val="41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38"/>
            <p:cNvSpPr>
              <a:spLocks/>
            </p:cNvSpPr>
            <p:nvPr/>
          </p:nvSpPr>
          <p:spPr bwMode="auto">
            <a:xfrm>
              <a:off x="1040" y="941"/>
              <a:ext cx="859" cy="687"/>
            </a:xfrm>
            <a:custGeom>
              <a:avLst/>
              <a:gdLst/>
              <a:ahLst/>
              <a:cxnLst>
                <a:cxn ang="0">
                  <a:pos x="425" y="261"/>
                </a:cxn>
                <a:cxn ang="0">
                  <a:pos x="587" y="464"/>
                </a:cxn>
                <a:cxn ang="0">
                  <a:pos x="210" y="608"/>
                </a:cxn>
                <a:cxn ang="0">
                  <a:pos x="150" y="614"/>
                </a:cxn>
                <a:cxn ang="0">
                  <a:pos x="629" y="795"/>
                </a:cxn>
                <a:cxn ang="0">
                  <a:pos x="659" y="933"/>
                </a:cxn>
                <a:cxn ang="0">
                  <a:pos x="635" y="1160"/>
                </a:cxn>
                <a:cxn ang="0">
                  <a:pos x="386" y="1363"/>
                </a:cxn>
                <a:cxn ang="0">
                  <a:pos x="107" y="1220"/>
                </a:cxn>
                <a:cxn ang="0">
                  <a:pos x="197" y="1454"/>
                </a:cxn>
                <a:cxn ang="0">
                  <a:pos x="479" y="1423"/>
                </a:cxn>
                <a:cxn ang="0">
                  <a:pos x="695" y="1333"/>
                </a:cxn>
                <a:cxn ang="0">
                  <a:pos x="1031" y="1537"/>
                </a:cxn>
                <a:cxn ang="0">
                  <a:pos x="1043" y="1892"/>
                </a:cxn>
                <a:cxn ang="0">
                  <a:pos x="1109" y="2157"/>
                </a:cxn>
                <a:cxn ang="0">
                  <a:pos x="1145" y="1886"/>
                </a:cxn>
                <a:cxn ang="0">
                  <a:pos x="1163" y="1681"/>
                </a:cxn>
                <a:cxn ang="0">
                  <a:pos x="1331" y="1567"/>
                </a:cxn>
                <a:cxn ang="0">
                  <a:pos x="1499" y="1418"/>
                </a:cxn>
                <a:cxn ang="0">
                  <a:pos x="1757" y="1537"/>
                </a:cxn>
                <a:cxn ang="0">
                  <a:pos x="1745" y="1316"/>
                </a:cxn>
                <a:cxn ang="0">
                  <a:pos x="2195" y="1604"/>
                </a:cxn>
                <a:cxn ang="0">
                  <a:pos x="1913" y="1382"/>
                </a:cxn>
                <a:cxn ang="0">
                  <a:pos x="1763" y="1041"/>
                </a:cxn>
                <a:cxn ang="0">
                  <a:pos x="2183" y="1034"/>
                </a:cxn>
                <a:cxn ang="0">
                  <a:pos x="2717" y="1041"/>
                </a:cxn>
                <a:cxn ang="0">
                  <a:pos x="2771" y="825"/>
                </a:cxn>
                <a:cxn ang="0">
                  <a:pos x="2500" y="955"/>
                </a:cxn>
                <a:cxn ang="0">
                  <a:pos x="2021" y="975"/>
                </a:cxn>
                <a:cxn ang="0">
                  <a:pos x="1727" y="849"/>
                </a:cxn>
                <a:cxn ang="0">
                  <a:pos x="1486" y="740"/>
                </a:cxn>
                <a:cxn ang="0">
                  <a:pos x="1391" y="572"/>
                </a:cxn>
                <a:cxn ang="0">
                  <a:pos x="1744" y="314"/>
                </a:cxn>
                <a:cxn ang="0">
                  <a:pos x="2045" y="411"/>
                </a:cxn>
                <a:cxn ang="0">
                  <a:pos x="2369" y="645"/>
                </a:cxn>
                <a:cxn ang="0">
                  <a:pos x="2098" y="434"/>
                </a:cxn>
                <a:cxn ang="0">
                  <a:pos x="2032" y="212"/>
                </a:cxn>
                <a:cxn ang="0">
                  <a:pos x="1888" y="104"/>
                </a:cxn>
                <a:cxn ang="0">
                  <a:pos x="1711" y="156"/>
                </a:cxn>
                <a:cxn ang="0">
                  <a:pos x="1588" y="284"/>
                </a:cxn>
                <a:cxn ang="0">
                  <a:pos x="1502" y="498"/>
                </a:cxn>
                <a:cxn ang="0">
                  <a:pos x="1151" y="494"/>
                </a:cxn>
                <a:cxn ang="0">
                  <a:pos x="1043" y="332"/>
                </a:cxn>
                <a:cxn ang="0">
                  <a:pos x="834" y="301"/>
                </a:cxn>
                <a:cxn ang="0">
                  <a:pos x="750" y="235"/>
                </a:cxn>
                <a:cxn ang="0">
                  <a:pos x="557" y="158"/>
                </a:cxn>
                <a:cxn ang="0">
                  <a:pos x="287" y="81"/>
                </a:cxn>
              </a:cxnLst>
              <a:rect l="0" t="0" r="r" b="b"/>
              <a:pathLst>
                <a:path w="2789" h="2230">
                  <a:moveTo>
                    <a:pt x="341" y="146"/>
                  </a:moveTo>
                  <a:cubicBezTo>
                    <a:pt x="352" y="174"/>
                    <a:pt x="339" y="229"/>
                    <a:pt x="353" y="248"/>
                  </a:cubicBezTo>
                  <a:cubicBezTo>
                    <a:pt x="367" y="267"/>
                    <a:pt x="408" y="251"/>
                    <a:pt x="425" y="261"/>
                  </a:cubicBezTo>
                  <a:cubicBezTo>
                    <a:pt x="442" y="271"/>
                    <a:pt x="436" y="294"/>
                    <a:pt x="455" y="309"/>
                  </a:cubicBezTo>
                  <a:cubicBezTo>
                    <a:pt x="474" y="324"/>
                    <a:pt x="518" y="323"/>
                    <a:pt x="540" y="349"/>
                  </a:cubicBezTo>
                  <a:cubicBezTo>
                    <a:pt x="562" y="375"/>
                    <a:pt x="596" y="423"/>
                    <a:pt x="587" y="464"/>
                  </a:cubicBezTo>
                  <a:cubicBezTo>
                    <a:pt x="578" y="505"/>
                    <a:pt x="517" y="571"/>
                    <a:pt x="485" y="596"/>
                  </a:cubicBezTo>
                  <a:cubicBezTo>
                    <a:pt x="453" y="621"/>
                    <a:pt x="442" y="612"/>
                    <a:pt x="396" y="614"/>
                  </a:cubicBezTo>
                  <a:cubicBezTo>
                    <a:pt x="350" y="616"/>
                    <a:pt x="269" y="624"/>
                    <a:pt x="210" y="608"/>
                  </a:cubicBezTo>
                  <a:cubicBezTo>
                    <a:pt x="151" y="592"/>
                    <a:pt x="74" y="520"/>
                    <a:pt x="42" y="518"/>
                  </a:cubicBezTo>
                  <a:cubicBezTo>
                    <a:pt x="10" y="516"/>
                    <a:pt x="0" y="580"/>
                    <a:pt x="18" y="596"/>
                  </a:cubicBezTo>
                  <a:cubicBezTo>
                    <a:pt x="44" y="621"/>
                    <a:pt x="71" y="591"/>
                    <a:pt x="150" y="614"/>
                  </a:cubicBezTo>
                  <a:cubicBezTo>
                    <a:pt x="191" y="624"/>
                    <a:pt x="190" y="646"/>
                    <a:pt x="264" y="656"/>
                  </a:cubicBezTo>
                  <a:cubicBezTo>
                    <a:pt x="338" y="666"/>
                    <a:pt x="532" y="652"/>
                    <a:pt x="593" y="675"/>
                  </a:cubicBezTo>
                  <a:cubicBezTo>
                    <a:pt x="654" y="698"/>
                    <a:pt x="630" y="765"/>
                    <a:pt x="629" y="795"/>
                  </a:cubicBezTo>
                  <a:cubicBezTo>
                    <a:pt x="628" y="825"/>
                    <a:pt x="594" y="833"/>
                    <a:pt x="587" y="855"/>
                  </a:cubicBezTo>
                  <a:cubicBezTo>
                    <a:pt x="580" y="877"/>
                    <a:pt x="575" y="914"/>
                    <a:pt x="587" y="927"/>
                  </a:cubicBezTo>
                  <a:cubicBezTo>
                    <a:pt x="599" y="940"/>
                    <a:pt x="641" y="926"/>
                    <a:pt x="659" y="933"/>
                  </a:cubicBezTo>
                  <a:cubicBezTo>
                    <a:pt x="677" y="940"/>
                    <a:pt x="686" y="945"/>
                    <a:pt x="698" y="972"/>
                  </a:cubicBezTo>
                  <a:cubicBezTo>
                    <a:pt x="710" y="999"/>
                    <a:pt x="741" y="1063"/>
                    <a:pt x="731" y="1094"/>
                  </a:cubicBezTo>
                  <a:cubicBezTo>
                    <a:pt x="721" y="1125"/>
                    <a:pt x="653" y="1132"/>
                    <a:pt x="635" y="1160"/>
                  </a:cubicBezTo>
                  <a:cubicBezTo>
                    <a:pt x="617" y="1188"/>
                    <a:pt x="644" y="1236"/>
                    <a:pt x="623" y="1261"/>
                  </a:cubicBezTo>
                  <a:cubicBezTo>
                    <a:pt x="602" y="1286"/>
                    <a:pt x="549" y="1292"/>
                    <a:pt x="509" y="1309"/>
                  </a:cubicBezTo>
                  <a:cubicBezTo>
                    <a:pt x="469" y="1326"/>
                    <a:pt x="435" y="1358"/>
                    <a:pt x="386" y="1363"/>
                  </a:cubicBezTo>
                  <a:cubicBezTo>
                    <a:pt x="337" y="1368"/>
                    <a:pt x="247" y="1363"/>
                    <a:pt x="215" y="1340"/>
                  </a:cubicBezTo>
                  <a:cubicBezTo>
                    <a:pt x="183" y="1317"/>
                    <a:pt x="209" y="1246"/>
                    <a:pt x="191" y="1226"/>
                  </a:cubicBezTo>
                  <a:cubicBezTo>
                    <a:pt x="173" y="1206"/>
                    <a:pt x="109" y="1196"/>
                    <a:pt x="107" y="1220"/>
                  </a:cubicBezTo>
                  <a:cubicBezTo>
                    <a:pt x="105" y="1244"/>
                    <a:pt x="171" y="1332"/>
                    <a:pt x="179" y="1370"/>
                  </a:cubicBezTo>
                  <a:cubicBezTo>
                    <a:pt x="187" y="1408"/>
                    <a:pt x="152" y="1434"/>
                    <a:pt x="155" y="1448"/>
                  </a:cubicBezTo>
                  <a:cubicBezTo>
                    <a:pt x="158" y="1462"/>
                    <a:pt x="175" y="1461"/>
                    <a:pt x="197" y="1454"/>
                  </a:cubicBezTo>
                  <a:cubicBezTo>
                    <a:pt x="219" y="1447"/>
                    <a:pt x="251" y="1407"/>
                    <a:pt x="287" y="1405"/>
                  </a:cubicBezTo>
                  <a:cubicBezTo>
                    <a:pt x="343" y="1392"/>
                    <a:pt x="379" y="1431"/>
                    <a:pt x="413" y="1440"/>
                  </a:cubicBezTo>
                  <a:cubicBezTo>
                    <a:pt x="444" y="1451"/>
                    <a:pt x="460" y="1414"/>
                    <a:pt x="479" y="1423"/>
                  </a:cubicBezTo>
                  <a:cubicBezTo>
                    <a:pt x="498" y="1432"/>
                    <a:pt x="502" y="1491"/>
                    <a:pt x="530" y="1495"/>
                  </a:cubicBezTo>
                  <a:cubicBezTo>
                    <a:pt x="558" y="1499"/>
                    <a:pt x="623" y="1474"/>
                    <a:pt x="650" y="1447"/>
                  </a:cubicBezTo>
                  <a:cubicBezTo>
                    <a:pt x="677" y="1420"/>
                    <a:pt x="662" y="1350"/>
                    <a:pt x="695" y="1333"/>
                  </a:cubicBezTo>
                  <a:cubicBezTo>
                    <a:pt x="728" y="1316"/>
                    <a:pt x="801" y="1322"/>
                    <a:pt x="851" y="1345"/>
                  </a:cubicBezTo>
                  <a:cubicBezTo>
                    <a:pt x="901" y="1368"/>
                    <a:pt x="965" y="1439"/>
                    <a:pt x="995" y="1471"/>
                  </a:cubicBezTo>
                  <a:cubicBezTo>
                    <a:pt x="1025" y="1503"/>
                    <a:pt x="1028" y="1511"/>
                    <a:pt x="1031" y="1537"/>
                  </a:cubicBezTo>
                  <a:cubicBezTo>
                    <a:pt x="1034" y="1563"/>
                    <a:pt x="1007" y="1595"/>
                    <a:pt x="1013" y="1628"/>
                  </a:cubicBezTo>
                  <a:cubicBezTo>
                    <a:pt x="1019" y="1661"/>
                    <a:pt x="1062" y="1691"/>
                    <a:pt x="1067" y="1735"/>
                  </a:cubicBezTo>
                  <a:cubicBezTo>
                    <a:pt x="1072" y="1779"/>
                    <a:pt x="1051" y="1842"/>
                    <a:pt x="1043" y="1892"/>
                  </a:cubicBezTo>
                  <a:cubicBezTo>
                    <a:pt x="1035" y="1942"/>
                    <a:pt x="1020" y="1983"/>
                    <a:pt x="1019" y="2036"/>
                  </a:cubicBezTo>
                  <a:cubicBezTo>
                    <a:pt x="1018" y="2089"/>
                    <a:pt x="1022" y="2190"/>
                    <a:pt x="1037" y="2210"/>
                  </a:cubicBezTo>
                  <a:cubicBezTo>
                    <a:pt x="1052" y="2230"/>
                    <a:pt x="1091" y="2183"/>
                    <a:pt x="1109" y="2157"/>
                  </a:cubicBezTo>
                  <a:cubicBezTo>
                    <a:pt x="1127" y="2131"/>
                    <a:pt x="1141" y="2084"/>
                    <a:pt x="1145" y="2054"/>
                  </a:cubicBezTo>
                  <a:cubicBezTo>
                    <a:pt x="1149" y="2024"/>
                    <a:pt x="1133" y="2004"/>
                    <a:pt x="1133" y="1976"/>
                  </a:cubicBezTo>
                  <a:cubicBezTo>
                    <a:pt x="1133" y="1948"/>
                    <a:pt x="1147" y="1917"/>
                    <a:pt x="1145" y="1886"/>
                  </a:cubicBezTo>
                  <a:cubicBezTo>
                    <a:pt x="1143" y="1855"/>
                    <a:pt x="1114" y="1817"/>
                    <a:pt x="1121" y="1789"/>
                  </a:cubicBezTo>
                  <a:cubicBezTo>
                    <a:pt x="1128" y="1761"/>
                    <a:pt x="1180" y="1736"/>
                    <a:pt x="1187" y="1718"/>
                  </a:cubicBezTo>
                  <a:cubicBezTo>
                    <a:pt x="1194" y="1700"/>
                    <a:pt x="1165" y="1699"/>
                    <a:pt x="1163" y="1681"/>
                  </a:cubicBezTo>
                  <a:cubicBezTo>
                    <a:pt x="1161" y="1663"/>
                    <a:pt x="1150" y="1616"/>
                    <a:pt x="1175" y="1609"/>
                  </a:cubicBezTo>
                  <a:cubicBezTo>
                    <a:pt x="1200" y="1602"/>
                    <a:pt x="1287" y="1646"/>
                    <a:pt x="1313" y="1639"/>
                  </a:cubicBezTo>
                  <a:cubicBezTo>
                    <a:pt x="1339" y="1632"/>
                    <a:pt x="1322" y="1587"/>
                    <a:pt x="1331" y="1567"/>
                  </a:cubicBezTo>
                  <a:cubicBezTo>
                    <a:pt x="1340" y="1547"/>
                    <a:pt x="1346" y="1529"/>
                    <a:pt x="1367" y="1519"/>
                  </a:cubicBezTo>
                  <a:cubicBezTo>
                    <a:pt x="1388" y="1509"/>
                    <a:pt x="1435" y="1524"/>
                    <a:pt x="1457" y="1507"/>
                  </a:cubicBezTo>
                  <a:cubicBezTo>
                    <a:pt x="1479" y="1490"/>
                    <a:pt x="1470" y="1438"/>
                    <a:pt x="1499" y="1418"/>
                  </a:cubicBezTo>
                  <a:cubicBezTo>
                    <a:pt x="1569" y="1370"/>
                    <a:pt x="1601" y="1377"/>
                    <a:pt x="1631" y="1388"/>
                  </a:cubicBezTo>
                  <a:lnTo>
                    <a:pt x="1676" y="1482"/>
                  </a:lnTo>
                  <a:cubicBezTo>
                    <a:pt x="1697" y="1507"/>
                    <a:pt x="1745" y="1541"/>
                    <a:pt x="1757" y="1537"/>
                  </a:cubicBezTo>
                  <a:cubicBezTo>
                    <a:pt x="1777" y="1536"/>
                    <a:pt x="1753" y="1482"/>
                    <a:pt x="1751" y="1459"/>
                  </a:cubicBezTo>
                  <a:cubicBezTo>
                    <a:pt x="1749" y="1436"/>
                    <a:pt x="1745" y="1423"/>
                    <a:pt x="1744" y="1399"/>
                  </a:cubicBezTo>
                  <a:cubicBezTo>
                    <a:pt x="1743" y="1375"/>
                    <a:pt x="1719" y="1313"/>
                    <a:pt x="1745" y="1316"/>
                  </a:cubicBezTo>
                  <a:cubicBezTo>
                    <a:pt x="1771" y="1319"/>
                    <a:pt x="1849" y="1375"/>
                    <a:pt x="1901" y="1418"/>
                  </a:cubicBezTo>
                  <a:cubicBezTo>
                    <a:pt x="1953" y="1461"/>
                    <a:pt x="2008" y="1543"/>
                    <a:pt x="2057" y="1574"/>
                  </a:cubicBezTo>
                  <a:cubicBezTo>
                    <a:pt x="2106" y="1605"/>
                    <a:pt x="2171" y="1606"/>
                    <a:pt x="2195" y="1604"/>
                  </a:cubicBezTo>
                  <a:cubicBezTo>
                    <a:pt x="2219" y="1602"/>
                    <a:pt x="2220" y="1581"/>
                    <a:pt x="2201" y="1562"/>
                  </a:cubicBezTo>
                  <a:cubicBezTo>
                    <a:pt x="2182" y="1543"/>
                    <a:pt x="2129" y="1520"/>
                    <a:pt x="2081" y="1490"/>
                  </a:cubicBezTo>
                  <a:cubicBezTo>
                    <a:pt x="2033" y="1460"/>
                    <a:pt x="1955" y="1417"/>
                    <a:pt x="1913" y="1382"/>
                  </a:cubicBezTo>
                  <a:cubicBezTo>
                    <a:pt x="1871" y="1347"/>
                    <a:pt x="1843" y="1313"/>
                    <a:pt x="1830" y="1279"/>
                  </a:cubicBezTo>
                  <a:cubicBezTo>
                    <a:pt x="1817" y="1245"/>
                    <a:pt x="1846" y="1217"/>
                    <a:pt x="1835" y="1177"/>
                  </a:cubicBezTo>
                  <a:cubicBezTo>
                    <a:pt x="1824" y="1137"/>
                    <a:pt x="1745" y="1062"/>
                    <a:pt x="1763" y="1041"/>
                  </a:cubicBezTo>
                  <a:cubicBezTo>
                    <a:pt x="1781" y="1020"/>
                    <a:pt x="1897" y="1050"/>
                    <a:pt x="1942" y="1052"/>
                  </a:cubicBezTo>
                  <a:cubicBezTo>
                    <a:pt x="1987" y="1054"/>
                    <a:pt x="1993" y="1056"/>
                    <a:pt x="2033" y="1053"/>
                  </a:cubicBezTo>
                  <a:cubicBezTo>
                    <a:pt x="2073" y="1050"/>
                    <a:pt x="2123" y="1040"/>
                    <a:pt x="2183" y="1034"/>
                  </a:cubicBezTo>
                  <a:cubicBezTo>
                    <a:pt x="2243" y="1028"/>
                    <a:pt x="2320" y="1029"/>
                    <a:pt x="2393" y="1017"/>
                  </a:cubicBezTo>
                  <a:cubicBezTo>
                    <a:pt x="2466" y="1005"/>
                    <a:pt x="2567" y="959"/>
                    <a:pt x="2621" y="963"/>
                  </a:cubicBezTo>
                  <a:cubicBezTo>
                    <a:pt x="2675" y="967"/>
                    <a:pt x="2690" y="1032"/>
                    <a:pt x="2717" y="1041"/>
                  </a:cubicBezTo>
                  <a:cubicBezTo>
                    <a:pt x="2744" y="1050"/>
                    <a:pt x="2777" y="1039"/>
                    <a:pt x="2783" y="1017"/>
                  </a:cubicBezTo>
                  <a:cubicBezTo>
                    <a:pt x="2789" y="995"/>
                    <a:pt x="2755" y="941"/>
                    <a:pt x="2753" y="909"/>
                  </a:cubicBezTo>
                  <a:cubicBezTo>
                    <a:pt x="2751" y="877"/>
                    <a:pt x="2776" y="850"/>
                    <a:pt x="2771" y="825"/>
                  </a:cubicBezTo>
                  <a:cubicBezTo>
                    <a:pt x="2766" y="800"/>
                    <a:pt x="2749" y="748"/>
                    <a:pt x="2723" y="759"/>
                  </a:cubicBezTo>
                  <a:cubicBezTo>
                    <a:pt x="2697" y="770"/>
                    <a:pt x="2651" y="857"/>
                    <a:pt x="2614" y="890"/>
                  </a:cubicBezTo>
                  <a:cubicBezTo>
                    <a:pt x="2577" y="923"/>
                    <a:pt x="2541" y="951"/>
                    <a:pt x="2500" y="955"/>
                  </a:cubicBezTo>
                  <a:cubicBezTo>
                    <a:pt x="2459" y="959"/>
                    <a:pt x="2422" y="909"/>
                    <a:pt x="2369" y="915"/>
                  </a:cubicBezTo>
                  <a:cubicBezTo>
                    <a:pt x="2316" y="921"/>
                    <a:pt x="2241" y="983"/>
                    <a:pt x="2183" y="993"/>
                  </a:cubicBezTo>
                  <a:cubicBezTo>
                    <a:pt x="2125" y="1003"/>
                    <a:pt x="2065" y="982"/>
                    <a:pt x="2021" y="975"/>
                  </a:cubicBezTo>
                  <a:cubicBezTo>
                    <a:pt x="1977" y="968"/>
                    <a:pt x="1959" y="960"/>
                    <a:pt x="1919" y="951"/>
                  </a:cubicBezTo>
                  <a:cubicBezTo>
                    <a:pt x="1879" y="942"/>
                    <a:pt x="1813" y="938"/>
                    <a:pt x="1781" y="921"/>
                  </a:cubicBezTo>
                  <a:cubicBezTo>
                    <a:pt x="1749" y="904"/>
                    <a:pt x="1735" y="885"/>
                    <a:pt x="1727" y="849"/>
                  </a:cubicBezTo>
                  <a:cubicBezTo>
                    <a:pt x="1719" y="813"/>
                    <a:pt x="1751" y="727"/>
                    <a:pt x="1733" y="705"/>
                  </a:cubicBezTo>
                  <a:cubicBezTo>
                    <a:pt x="1715" y="683"/>
                    <a:pt x="1660" y="711"/>
                    <a:pt x="1619" y="717"/>
                  </a:cubicBezTo>
                  <a:cubicBezTo>
                    <a:pt x="1578" y="723"/>
                    <a:pt x="1531" y="735"/>
                    <a:pt x="1486" y="740"/>
                  </a:cubicBezTo>
                  <a:cubicBezTo>
                    <a:pt x="1441" y="745"/>
                    <a:pt x="1373" y="756"/>
                    <a:pt x="1349" y="746"/>
                  </a:cubicBezTo>
                  <a:cubicBezTo>
                    <a:pt x="1325" y="736"/>
                    <a:pt x="1336" y="707"/>
                    <a:pt x="1343" y="678"/>
                  </a:cubicBezTo>
                  <a:cubicBezTo>
                    <a:pt x="1350" y="649"/>
                    <a:pt x="1344" y="601"/>
                    <a:pt x="1391" y="572"/>
                  </a:cubicBezTo>
                  <a:cubicBezTo>
                    <a:pt x="1437" y="543"/>
                    <a:pt x="1569" y="535"/>
                    <a:pt x="1622" y="504"/>
                  </a:cubicBezTo>
                  <a:cubicBezTo>
                    <a:pt x="1675" y="473"/>
                    <a:pt x="1688" y="418"/>
                    <a:pt x="1708" y="386"/>
                  </a:cubicBezTo>
                  <a:cubicBezTo>
                    <a:pt x="1728" y="354"/>
                    <a:pt x="1721" y="327"/>
                    <a:pt x="1744" y="314"/>
                  </a:cubicBezTo>
                  <a:cubicBezTo>
                    <a:pt x="1767" y="301"/>
                    <a:pt x="1808" y="303"/>
                    <a:pt x="1846" y="308"/>
                  </a:cubicBezTo>
                  <a:cubicBezTo>
                    <a:pt x="1884" y="313"/>
                    <a:pt x="1939" y="327"/>
                    <a:pt x="1972" y="344"/>
                  </a:cubicBezTo>
                  <a:cubicBezTo>
                    <a:pt x="2005" y="361"/>
                    <a:pt x="2025" y="375"/>
                    <a:pt x="2045" y="411"/>
                  </a:cubicBezTo>
                  <a:cubicBezTo>
                    <a:pt x="2065" y="447"/>
                    <a:pt x="2061" y="525"/>
                    <a:pt x="2092" y="558"/>
                  </a:cubicBezTo>
                  <a:cubicBezTo>
                    <a:pt x="2123" y="591"/>
                    <a:pt x="2185" y="595"/>
                    <a:pt x="2231" y="609"/>
                  </a:cubicBezTo>
                  <a:cubicBezTo>
                    <a:pt x="2277" y="623"/>
                    <a:pt x="2364" y="666"/>
                    <a:pt x="2369" y="645"/>
                  </a:cubicBezTo>
                  <a:cubicBezTo>
                    <a:pt x="2374" y="624"/>
                    <a:pt x="2294" y="510"/>
                    <a:pt x="2260" y="482"/>
                  </a:cubicBezTo>
                  <a:cubicBezTo>
                    <a:pt x="2226" y="454"/>
                    <a:pt x="2191" y="484"/>
                    <a:pt x="2164" y="476"/>
                  </a:cubicBezTo>
                  <a:cubicBezTo>
                    <a:pt x="2137" y="468"/>
                    <a:pt x="2120" y="459"/>
                    <a:pt x="2098" y="434"/>
                  </a:cubicBezTo>
                  <a:cubicBezTo>
                    <a:pt x="2076" y="409"/>
                    <a:pt x="2027" y="357"/>
                    <a:pt x="2032" y="326"/>
                  </a:cubicBezTo>
                  <a:cubicBezTo>
                    <a:pt x="2037" y="295"/>
                    <a:pt x="2128" y="267"/>
                    <a:pt x="2128" y="248"/>
                  </a:cubicBezTo>
                  <a:cubicBezTo>
                    <a:pt x="2128" y="229"/>
                    <a:pt x="2079" y="219"/>
                    <a:pt x="2032" y="212"/>
                  </a:cubicBezTo>
                  <a:cubicBezTo>
                    <a:pt x="1985" y="205"/>
                    <a:pt x="1875" y="214"/>
                    <a:pt x="1846" y="206"/>
                  </a:cubicBezTo>
                  <a:cubicBezTo>
                    <a:pt x="1817" y="198"/>
                    <a:pt x="1851" y="181"/>
                    <a:pt x="1858" y="164"/>
                  </a:cubicBezTo>
                  <a:cubicBezTo>
                    <a:pt x="1865" y="147"/>
                    <a:pt x="1893" y="115"/>
                    <a:pt x="1888" y="104"/>
                  </a:cubicBezTo>
                  <a:cubicBezTo>
                    <a:pt x="1883" y="93"/>
                    <a:pt x="1841" y="91"/>
                    <a:pt x="1828" y="98"/>
                  </a:cubicBezTo>
                  <a:cubicBezTo>
                    <a:pt x="1815" y="105"/>
                    <a:pt x="1830" y="136"/>
                    <a:pt x="1810" y="146"/>
                  </a:cubicBezTo>
                  <a:cubicBezTo>
                    <a:pt x="1790" y="156"/>
                    <a:pt x="1735" y="144"/>
                    <a:pt x="1711" y="156"/>
                  </a:cubicBezTo>
                  <a:cubicBezTo>
                    <a:pt x="1687" y="168"/>
                    <a:pt x="1660" y="199"/>
                    <a:pt x="1666" y="216"/>
                  </a:cubicBezTo>
                  <a:cubicBezTo>
                    <a:pt x="1672" y="233"/>
                    <a:pt x="1763" y="249"/>
                    <a:pt x="1750" y="260"/>
                  </a:cubicBezTo>
                  <a:cubicBezTo>
                    <a:pt x="1737" y="271"/>
                    <a:pt x="1618" y="269"/>
                    <a:pt x="1588" y="284"/>
                  </a:cubicBezTo>
                  <a:cubicBezTo>
                    <a:pt x="1558" y="299"/>
                    <a:pt x="1574" y="325"/>
                    <a:pt x="1570" y="350"/>
                  </a:cubicBezTo>
                  <a:cubicBezTo>
                    <a:pt x="1566" y="375"/>
                    <a:pt x="1575" y="409"/>
                    <a:pt x="1564" y="434"/>
                  </a:cubicBezTo>
                  <a:cubicBezTo>
                    <a:pt x="1553" y="459"/>
                    <a:pt x="1528" y="491"/>
                    <a:pt x="1502" y="498"/>
                  </a:cubicBezTo>
                  <a:cubicBezTo>
                    <a:pt x="1476" y="505"/>
                    <a:pt x="1447" y="474"/>
                    <a:pt x="1409" y="476"/>
                  </a:cubicBezTo>
                  <a:cubicBezTo>
                    <a:pt x="1370" y="478"/>
                    <a:pt x="1314" y="509"/>
                    <a:pt x="1271" y="512"/>
                  </a:cubicBezTo>
                  <a:cubicBezTo>
                    <a:pt x="1228" y="515"/>
                    <a:pt x="1177" y="510"/>
                    <a:pt x="1151" y="494"/>
                  </a:cubicBezTo>
                  <a:cubicBezTo>
                    <a:pt x="1125" y="478"/>
                    <a:pt x="1120" y="445"/>
                    <a:pt x="1115" y="416"/>
                  </a:cubicBezTo>
                  <a:cubicBezTo>
                    <a:pt x="1110" y="387"/>
                    <a:pt x="1133" y="334"/>
                    <a:pt x="1121" y="320"/>
                  </a:cubicBezTo>
                  <a:cubicBezTo>
                    <a:pt x="1109" y="306"/>
                    <a:pt x="1059" y="311"/>
                    <a:pt x="1043" y="332"/>
                  </a:cubicBezTo>
                  <a:cubicBezTo>
                    <a:pt x="1027" y="353"/>
                    <a:pt x="1055" y="418"/>
                    <a:pt x="1025" y="446"/>
                  </a:cubicBezTo>
                  <a:cubicBezTo>
                    <a:pt x="995" y="474"/>
                    <a:pt x="896" y="523"/>
                    <a:pt x="864" y="499"/>
                  </a:cubicBezTo>
                  <a:cubicBezTo>
                    <a:pt x="832" y="475"/>
                    <a:pt x="825" y="355"/>
                    <a:pt x="834" y="301"/>
                  </a:cubicBezTo>
                  <a:cubicBezTo>
                    <a:pt x="843" y="247"/>
                    <a:pt x="921" y="193"/>
                    <a:pt x="918" y="175"/>
                  </a:cubicBezTo>
                  <a:cubicBezTo>
                    <a:pt x="915" y="157"/>
                    <a:pt x="844" y="183"/>
                    <a:pt x="816" y="193"/>
                  </a:cubicBezTo>
                  <a:cubicBezTo>
                    <a:pt x="788" y="203"/>
                    <a:pt x="771" y="208"/>
                    <a:pt x="750" y="235"/>
                  </a:cubicBezTo>
                  <a:cubicBezTo>
                    <a:pt x="729" y="262"/>
                    <a:pt x="715" y="338"/>
                    <a:pt x="690" y="355"/>
                  </a:cubicBezTo>
                  <a:cubicBezTo>
                    <a:pt x="665" y="372"/>
                    <a:pt x="621" y="371"/>
                    <a:pt x="599" y="338"/>
                  </a:cubicBezTo>
                  <a:cubicBezTo>
                    <a:pt x="577" y="305"/>
                    <a:pt x="589" y="203"/>
                    <a:pt x="557" y="158"/>
                  </a:cubicBezTo>
                  <a:cubicBezTo>
                    <a:pt x="525" y="113"/>
                    <a:pt x="454" y="94"/>
                    <a:pt x="407" y="68"/>
                  </a:cubicBezTo>
                  <a:cubicBezTo>
                    <a:pt x="360" y="42"/>
                    <a:pt x="295" y="0"/>
                    <a:pt x="275" y="2"/>
                  </a:cubicBezTo>
                  <a:cubicBezTo>
                    <a:pt x="255" y="1"/>
                    <a:pt x="275" y="58"/>
                    <a:pt x="287" y="81"/>
                  </a:cubicBezTo>
                  <a:cubicBezTo>
                    <a:pt x="298" y="105"/>
                    <a:pt x="330" y="118"/>
                    <a:pt x="341" y="146"/>
                  </a:cubicBezTo>
                  <a:close/>
                </a:path>
              </a:pathLst>
            </a:custGeom>
            <a:solidFill>
              <a:srgbClr val="0033CC">
                <a:alpha val="41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39"/>
            <p:cNvSpPr>
              <a:spLocks/>
            </p:cNvSpPr>
            <p:nvPr/>
          </p:nvSpPr>
          <p:spPr bwMode="auto">
            <a:xfrm>
              <a:off x="1265" y="1088"/>
              <a:ext cx="300" cy="313"/>
            </a:xfrm>
            <a:custGeom>
              <a:avLst/>
              <a:gdLst/>
              <a:ahLst/>
              <a:cxnLst>
                <a:cxn ang="0">
                  <a:pos x="349" y="171"/>
                </a:cxn>
                <a:cxn ang="0">
                  <a:pos x="403" y="219"/>
                </a:cxn>
                <a:cxn ang="0">
                  <a:pos x="536" y="99"/>
                </a:cxn>
                <a:cxn ang="0">
                  <a:pos x="607" y="63"/>
                </a:cxn>
                <a:cxn ang="0">
                  <a:pos x="584" y="177"/>
                </a:cxn>
                <a:cxn ang="0">
                  <a:pos x="572" y="291"/>
                </a:cxn>
                <a:cxn ang="0">
                  <a:pos x="650" y="309"/>
                </a:cxn>
                <a:cxn ang="0">
                  <a:pos x="780" y="291"/>
                </a:cxn>
                <a:cxn ang="0">
                  <a:pos x="685" y="363"/>
                </a:cxn>
                <a:cxn ang="0">
                  <a:pos x="698" y="412"/>
                </a:cxn>
                <a:cxn ang="0">
                  <a:pos x="860" y="417"/>
                </a:cxn>
                <a:cxn ang="0">
                  <a:pos x="796" y="483"/>
                </a:cxn>
                <a:cxn ang="0">
                  <a:pos x="887" y="513"/>
                </a:cxn>
                <a:cxn ang="0">
                  <a:pos x="929" y="519"/>
                </a:cxn>
                <a:cxn ang="0">
                  <a:pos x="958" y="554"/>
                </a:cxn>
                <a:cxn ang="0">
                  <a:pos x="893" y="578"/>
                </a:cxn>
                <a:cxn ang="0">
                  <a:pos x="845" y="620"/>
                </a:cxn>
                <a:cxn ang="0">
                  <a:pos x="973" y="759"/>
                </a:cxn>
                <a:cxn ang="0">
                  <a:pos x="854" y="819"/>
                </a:cxn>
                <a:cxn ang="0">
                  <a:pos x="814" y="723"/>
                </a:cxn>
                <a:cxn ang="0">
                  <a:pos x="731" y="646"/>
                </a:cxn>
                <a:cxn ang="0">
                  <a:pos x="623" y="659"/>
                </a:cxn>
                <a:cxn ang="0">
                  <a:pos x="610" y="584"/>
                </a:cxn>
                <a:cxn ang="0">
                  <a:pos x="506" y="625"/>
                </a:cxn>
                <a:cxn ang="0">
                  <a:pos x="563" y="665"/>
                </a:cxn>
                <a:cxn ang="0">
                  <a:pos x="563" y="720"/>
                </a:cxn>
                <a:cxn ang="0">
                  <a:pos x="587" y="792"/>
                </a:cxn>
                <a:cxn ang="0">
                  <a:pos x="622" y="830"/>
                </a:cxn>
                <a:cxn ang="0">
                  <a:pos x="652" y="896"/>
                </a:cxn>
                <a:cxn ang="0">
                  <a:pos x="513" y="812"/>
                </a:cxn>
                <a:cxn ang="0">
                  <a:pos x="502" y="932"/>
                </a:cxn>
                <a:cxn ang="0">
                  <a:pos x="415" y="824"/>
                </a:cxn>
                <a:cxn ang="0">
                  <a:pos x="367" y="968"/>
                </a:cxn>
                <a:cxn ang="0">
                  <a:pos x="313" y="991"/>
                </a:cxn>
                <a:cxn ang="0">
                  <a:pos x="327" y="815"/>
                </a:cxn>
                <a:cxn ang="0">
                  <a:pos x="279" y="779"/>
                </a:cxn>
                <a:cxn ang="0">
                  <a:pos x="235" y="853"/>
                </a:cxn>
                <a:cxn ang="0">
                  <a:pos x="175" y="841"/>
                </a:cxn>
                <a:cxn ang="0">
                  <a:pos x="246" y="721"/>
                </a:cxn>
                <a:cxn ang="0">
                  <a:pos x="235" y="637"/>
                </a:cxn>
                <a:cxn ang="0">
                  <a:pos x="150" y="553"/>
                </a:cxn>
                <a:cxn ang="0">
                  <a:pos x="55" y="507"/>
                </a:cxn>
                <a:cxn ang="0">
                  <a:pos x="55" y="477"/>
                </a:cxn>
                <a:cxn ang="0">
                  <a:pos x="103" y="465"/>
                </a:cxn>
                <a:cxn ang="0">
                  <a:pos x="177" y="460"/>
                </a:cxn>
                <a:cxn ang="0">
                  <a:pos x="201" y="376"/>
                </a:cxn>
                <a:cxn ang="0">
                  <a:pos x="169" y="333"/>
                </a:cxn>
                <a:cxn ang="0">
                  <a:pos x="163" y="255"/>
                </a:cxn>
                <a:cxn ang="0">
                  <a:pos x="60" y="87"/>
                </a:cxn>
                <a:cxn ang="0">
                  <a:pos x="13" y="3"/>
                </a:cxn>
                <a:cxn ang="0">
                  <a:pos x="139" y="69"/>
                </a:cxn>
                <a:cxn ang="0">
                  <a:pos x="231" y="149"/>
                </a:cxn>
                <a:cxn ang="0">
                  <a:pos x="289" y="165"/>
                </a:cxn>
                <a:cxn ang="0">
                  <a:pos x="349" y="171"/>
                </a:cxn>
              </a:cxnLst>
              <a:rect l="0" t="0" r="r" b="b"/>
              <a:pathLst>
                <a:path w="974" h="1016">
                  <a:moveTo>
                    <a:pt x="349" y="171"/>
                  </a:moveTo>
                  <a:cubicBezTo>
                    <a:pt x="386" y="169"/>
                    <a:pt x="373" y="231"/>
                    <a:pt x="403" y="219"/>
                  </a:cubicBezTo>
                  <a:cubicBezTo>
                    <a:pt x="433" y="207"/>
                    <a:pt x="502" y="125"/>
                    <a:pt x="536" y="99"/>
                  </a:cubicBezTo>
                  <a:cubicBezTo>
                    <a:pt x="558" y="89"/>
                    <a:pt x="599" y="50"/>
                    <a:pt x="607" y="63"/>
                  </a:cubicBezTo>
                  <a:cubicBezTo>
                    <a:pt x="615" y="76"/>
                    <a:pt x="590" y="139"/>
                    <a:pt x="584" y="177"/>
                  </a:cubicBezTo>
                  <a:cubicBezTo>
                    <a:pt x="578" y="215"/>
                    <a:pt x="561" y="269"/>
                    <a:pt x="572" y="291"/>
                  </a:cubicBezTo>
                  <a:cubicBezTo>
                    <a:pt x="583" y="313"/>
                    <a:pt x="615" y="309"/>
                    <a:pt x="650" y="309"/>
                  </a:cubicBezTo>
                  <a:cubicBezTo>
                    <a:pt x="685" y="309"/>
                    <a:pt x="774" y="282"/>
                    <a:pt x="780" y="291"/>
                  </a:cubicBezTo>
                  <a:cubicBezTo>
                    <a:pt x="798" y="339"/>
                    <a:pt x="699" y="343"/>
                    <a:pt x="685" y="363"/>
                  </a:cubicBezTo>
                  <a:cubicBezTo>
                    <a:pt x="671" y="383"/>
                    <a:pt x="669" y="403"/>
                    <a:pt x="698" y="412"/>
                  </a:cubicBezTo>
                  <a:cubicBezTo>
                    <a:pt x="727" y="421"/>
                    <a:pt x="844" y="405"/>
                    <a:pt x="860" y="417"/>
                  </a:cubicBezTo>
                  <a:cubicBezTo>
                    <a:pt x="876" y="429"/>
                    <a:pt x="792" y="467"/>
                    <a:pt x="796" y="483"/>
                  </a:cubicBezTo>
                  <a:cubicBezTo>
                    <a:pt x="800" y="499"/>
                    <a:pt x="865" y="507"/>
                    <a:pt x="887" y="513"/>
                  </a:cubicBezTo>
                  <a:cubicBezTo>
                    <a:pt x="909" y="519"/>
                    <a:pt x="917" y="512"/>
                    <a:pt x="929" y="519"/>
                  </a:cubicBezTo>
                  <a:cubicBezTo>
                    <a:pt x="941" y="525"/>
                    <a:pt x="964" y="544"/>
                    <a:pt x="958" y="554"/>
                  </a:cubicBezTo>
                  <a:cubicBezTo>
                    <a:pt x="952" y="564"/>
                    <a:pt x="912" y="567"/>
                    <a:pt x="893" y="578"/>
                  </a:cubicBezTo>
                  <a:cubicBezTo>
                    <a:pt x="874" y="589"/>
                    <a:pt x="832" y="590"/>
                    <a:pt x="845" y="620"/>
                  </a:cubicBezTo>
                  <a:cubicBezTo>
                    <a:pt x="858" y="650"/>
                    <a:pt x="972" y="726"/>
                    <a:pt x="973" y="759"/>
                  </a:cubicBezTo>
                  <a:cubicBezTo>
                    <a:pt x="974" y="792"/>
                    <a:pt x="880" y="825"/>
                    <a:pt x="854" y="819"/>
                  </a:cubicBezTo>
                  <a:cubicBezTo>
                    <a:pt x="828" y="813"/>
                    <a:pt x="834" y="752"/>
                    <a:pt x="814" y="723"/>
                  </a:cubicBezTo>
                  <a:cubicBezTo>
                    <a:pt x="771" y="662"/>
                    <a:pt x="766" y="646"/>
                    <a:pt x="731" y="646"/>
                  </a:cubicBezTo>
                  <a:cubicBezTo>
                    <a:pt x="696" y="646"/>
                    <a:pt x="643" y="669"/>
                    <a:pt x="623" y="659"/>
                  </a:cubicBezTo>
                  <a:cubicBezTo>
                    <a:pt x="603" y="649"/>
                    <a:pt x="629" y="590"/>
                    <a:pt x="610" y="584"/>
                  </a:cubicBezTo>
                  <a:cubicBezTo>
                    <a:pt x="591" y="578"/>
                    <a:pt x="514" y="612"/>
                    <a:pt x="506" y="625"/>
                  </a:cubicBezTo>
                  <a:cubicBezTo>
                    <a:pt x="495" y="638"/>
                    <a:pt x="554" y="649"/>
                    <a:pt x="563" y="665"/>
                  </a:cubicBezTo>
                  <a:cubicBezTo>
                    <a:pt x="572" y="681"/>
                    <a:pt x="559" y="699"/>
                    <a:pt x="563" y="720"/>
                  </a:cubicBezTo>
                  <a:cubicBezTo>
                    <a:pt x="556" y="744"/>
                    <a:pt x="571" y="763"/>
                    <a:pt x="587" y="792"/>
                  </a:cubicBezTo>
                  <a:cubicBezTo>
                    <a:pt x="597" y="810"/>
                    <a:pt x="611" y="813"/>
                    <a:pt x="622" y="830"/>
                  </a:cubicBezTo>
                  <a:cubicBezTo>
                    <a:pt x="633" y="847"/>
                    <a:pt x="670" y="899"/>
                    <a:pt x="652" y="896"/>
                  </a:cubicBezTo>
                  <a:cubicBezTo>
                    <a:pt x="637" y="920"/>
                    <a:pt x="538" y="806"/>
                    <a:pt x="513" y="812"/>
                  </a:cubicBezTo>
                  <a:cubicBezTo>
                    <a:pt x="485" y="818"/>
                    <a:pt x="517" y="930"/>
                    <a:pt x="502" y="932"/>
                  </a:cubicBezTo>
                  <a:cubicBezTo>
                    <a:pt x="483" y="934"/>
                    <a:pt x="437" y="818"/>
                    <a:pt x="415" y="824"/>
                  </a:cubicBezTo>
                  <a:cubicBezTo>
                    <a:pt x="370" y="854"/>
                    <a:pt x="384" y="940"/>
                    <a:pt x="367" y="968"/>
                  </a:cubicBezTo>
                  <a:cubicBezTo>
                    <a:pt x="350" y="996"/>
                    <a:pt x="320" y="1016"/>
                    <a:pt x="313" y="991"/>
                  </a:cubicBezTo>
                  <a:cubicBezTo>
                    <a:pt x="306" y="966"/>
                    <a:pt x="333" y="850"/>
                    <a:pt x="327" y="815"/>
                  </a:cubicBezTo>
                  <a:cubicBezTo>
                    <a:pt x="321" y="780"/>
                    <a:pt x="294" y="773"/>
                    <a:pt x="279" y="779"/>
                  </a:cubicBezTo>
                  <a:cubicBezTo>
                    <a:pt x="264" y="785"/>
                    <a:pt x="252" y="843"/>
                    <a:pt x="235" y="853"/>
                  </a:cubicBezTo>
                  <a:cubicBezTo>
                    <a:pt x="218" y="863"/>
                    <a:pt x="173" y="863"/>
                    <a:pt x="175" y="841"/>
                  </a:cubicBezTo>
                  <a:cubicBezTo>
                    <a:pt x="177" y="819"/>
                    <a:pt x="236" y="755"/>
                    <a:pt x="246" y="721"/>
                  </a:cubicBezTo>
                  <a:cubicBezTo>
                    <a:pt x="256" y="687"/>
                    <a:pt x="251" y="665"/>
                    <a:pt x="235" y="637"/>
                  </a:cubicBezTo>
                  <a:cubicBezTo>
                    <a:pt x="219" y="609"/>
                    <a:pt x="180" y="575"/>
                    <a:pt x="150" y="553"/>
                  </a:cubicBezTo>
                  <a:cubicBezTo>
                    <a:pt x="120" y="531"/>
                    <a:pt x="71" y="520"/>
                    <a:pt x="55" y="507"/>
                  </a:cubicBezTo>
                  <a:cubicBezTo>
                    <a:pt x="39" y="494"/>
                    <a:pt x="47" y="484"/>
                    <a:pt x="55" y="477"/>
                  </a:cubicBezTo>
                  <a:cubicBezTo>
                    <a:pt x="63" y="470"/>
                    <a:pt x="83" y="468"/>
                    <a:pt x="103" y="465"/>
                  </a:cubicBezTo>
                  <a:cubicBezTo>
                    <a:pt x="123" y="462"/>
                    <a:pt x="161" y="475"/>
                    <a:pt x="177" y="460"/>
                  </a:cubicBezTo>
                  <a:cubicBezTo>
                    <a:pt x="193" y="445"/>
                    <a:pt x="202" y="397"/>
                    <a:pt x="201" y="376"/>
                  </a:cubicBezTo>
                  <a:cubicBezTo>
                    <a:pt x="200" y="355"/>
                    <a:pt x="175" y="353"/>
                    <a:pt x="169" y="333"/>
                  </a:cubicBezTo>
                  <a:cubicBezTo>
                    <a:pt x="163" y="313"/>
                    <a:pt x="181" y="296"/>
                    <a:pt x="163" y="255"/>
                  </a:cubicBezTo>
                  <a:cubicBezTo>
                    <a:pt x="145" y="214"/>
                    <a:pt x="85" y="129"/>
                    <a:pt x="60" y="87"/>
                  </a:cubicBezTo>
                  <a:cubicBezTo>
                    <a:pt x="50" y="57"/>
                    <a:pt x="0" y="6"/>
                    <a:pt x="13" y="3"/>
                  </a:cubicBezTo>
                  <a:cubicBezTo>
                    <a:pt x="26" y="0"/>
                    <a:pt x="103" y="45"/>
                    <a:pt x="139" y="69"/>
                  </a:cubicBezTo>
                  <a:cubicBezTo>
                    <a:pt x="175" y="93"/>
                    <a:pt x="206" y="133"/>
                    <a:pt x="231" y="149"/>
                  </a:cubicBezTo>
                  <a:cubicBezTo>
                    <a:pt x="256" y="165"/>
                    <a:pt x="269" y="161"/>
                    <a:pt x="289" y="165"/>
                  </a:cubicBezTo>
                  <a:cubicBezTo>
                    <a:pt x="309" y="169"/>
                    <a:pt x="331" y="169"/>
                    <a:pt x="349" y="171"/>
                  </a:cubicBezTo>
                  <a:close/>
                </a:path>
              </a:pathLst>
            </a:custGeom>
            <a:solidFill>
              <a:srgbClr val="0000CC">
                <a:alpha val="52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1303" y="1123"/>
              <a:ext cx="224" cy="197"/>
            </a:xfrm>
            <a:custGeom>
              <a:avLst/>
              <a:gdLst/>
              <a:ahLst/>
              <a:cxnLst>
                <a:cxn ang="0">
                  <a:pos x="265" y="167"/>
                </a:cxn>
                <a:cxn ang="0">
                  <a:pos x="332" y="172"/>
                </a:cxn>
                <a:cxn ang="0">
                  <a:pos x="348" y="142"/>
                </a:cxn>
                <a:cxn ang="0">
                  <a:pos x="372" y="82"/>
                </a:cxn>
                <a:cxn ang="0">
                  <a:pos x="431" y="16"/>
                </a:cxn>
                <a:cxn ang="0">
                  <a:pos x="407" y="179"/>
                </a:cxn>
                <a:cxn ang="0">
                  <a:pos x="446" y="245"/>
                </a:cxn>
                <a:cxn ang="0">
                  <a:pos x="521" y="239"/>
                </a:cxn>
                <a:cxn ang="0">
                  <a:pos x="506" y="311"/>
                </a:cxn>
                <a:cxn ang="0">
                  <a:pos x="609" y="345"/>
                </a:cxn>
                <a:cxn ang="0">
                  <a:pos x="620" y="395"/>
                </a:cxn>
                <a:cxn ang="0">
                  <a:pos x="705" y="426"/>
                </a:cxn>
                <a:cxn ang="0">
                  <a:pos x="680" y="479"/>
                </a:cxn>
                <a:cxn ang="0">
                  <a:pos x="711" y="556"/>
                </a:cxn>
                <a:cxn ang="0">
                  <a:pos x="604" y="484"/>
                </a:cxn>
                <a:cxn ang="0">
                  <a:pos x="539" y="479"/>
                </a:cxn>
                <a:cxn ang="0">
                  <a:pos x="526" y="425"/>
                </a:cxn>
                <a:cxn ang="0">
                  <a:pos x="431" y="437"/>
                </a:cxn>
                <a:cxn ang="0">
                  <a:pos x="344" y="479"/>
                </a:cxn>
                <a:cxn ang="0">
                  <a:pos x="351" y="597"/>
                </a:cxn>
                <a:cxn ang="0">
                  <a:pos x="260" y="613"/>
                </a:cxn>
                <a:cxn ang="0">
                  <a:pos x="214" y="587"/>
                </a:cxn>
                <a:cxn ang="0">
                  <a:pos x="157" y="630"/>
                </a:cxn>
                <a:cxn ang="0">
                  <a:pos x="178" y="537"/>
                </a:cxn>
                <a:cxn ang="0">
                  <a:pos x="219" y="477"/>
                </a:cxn>
                <a:cxn ang="0">
                  <a:pos x="264" y="440"/>
                </a:cxn>
                <a:cxn ang="0">
                  <a:pos x="237" y="418"/>
                </a:cxn>
                <a:cxn ang="0">
                  <a:pos x="245" y="359"/>
                </a:cxn>
                <a:cxn ang="0">
                  <a:pos x="202" y="356"/>
                </a:cxn>
                <a:cxn ang="0">
                  <a:pos x="184" y="317"/>
                </a:cxn>
                <a:cxn ang="0">
                  <a:pos x="161" y="244"/>
                </a:cxn>
                <a:cxn ang="0">
                  <a:pos x="10" y="35"/>
                </a:cxn>
                <a:cxn ang="0">
                  <a:pos x="219" y="198"/>
                </a:cxn>
                <a:cxn ang="0">
                  <a:pos x="265" y="167"/>
                </a:cxn>
              </a:cxnLst>
              <a:rect l="0" t="0" r="r" b="b"/>
              <a:pathLst>
                <a:path w="724" h="641">
                  <a:moveTo>
                    <a:pt x="265" y="167"/>
                  </a:moveTo>
                  <a:cubicBezTo>
                    <a:pt x="288" y="165"/>
                    <a:pt x="318" y="176"/>
                    <a:pt x="332" y="172"/>
                  </a:cubicBezTo>
                  <a:cubicBezTo>
                    <a:pt x="346" y="168"/>
                    <a:pt x="341" y="157"/>
                    <a:pt x="348" y="142"/>
                  </a:cubicBezTo>
                  <a:cubicBezTo>
                    <a:pt x="362" y="130"/>
                    <a:pt x="359" y="99"/>
                    <a:pt x="372" y="82"/>
                  </a:cubicBezTo>
                  <a:cubicBezTo>
                    <a:pt x="385" y="61"/>
                    <a:pt x="425" y="0"/>
                    <a:pt x="431" y="16"/>
                  </a:cubicBezTo>
                  <a:cubicBezTo>
                    <a:pt x="437" y="32"/>
                    <a:pt x="405" y="141"/>
                    <a:pt x="407" y="179"/>
                  </a:cubicBezTo>
                  <a:cubicBezTo>
                    <a:pt x="409" y="217"/>
                    <a:pt x="427" y="235"/>
                    <a:pt x="446" y="245"/>
                  </a:cubicBezTo>
                  <a:cubicBezTo>
                    <a:pt x="465" y="255"/>
                    <a:pt x="511" y="228"/>
                    <a:pt x="521" y="239"/>
                  </a:cubicBezTo>
                  <a:cubicBezTo>
                    <a:pt x="531" y="250"/>
                    <a:pt x="491" y="293"/>
                    <a:pt x="506" y="311"/>
                  </a:cubicBezTo>
                  <a:cubicBezTo>
                    <a:pt x="521" y="329"/>
                    <a:pt x="590" y="331"/>
                    <a:pt x="609" y="345"/>
                  </a:cubicBezTo>
                  <a:cubicBezTo>
                    <a:pt x="628" y="359"/>
                    <a:pt x="604" y="382"/>
                    <a:pt x="620" y="395"/>
                  </a:cubicBezTo>
                  <a:cubicBezTo>
                    <a:pt x="636" y="408"/>
                    <a:pt x="695" y="412"/>
                    <a:pt x="705" y="426"/>
                  </a:cubicBezTo>
                  <a:cubicBezTo>
                    <a:pt x="715" y="440"/>
                    <a:pt x="679" y="457"/>
                    <a:pt x="680" y="479"/>
                  </a:cubicBezTo>
                  <a:cubicBezTo>
                    <a:pt x="681" y="501"/>
                    <a:pt x="724" y="555"/>
                    <a:pt x="711" y="556"/>
                  </a:cubicBezTo>
                  <a:cubicBezTo>
                    <a:pt x="696" y="573"/>
                    <a:pt x="633" y="497"/>
                    <a:pt x="604" y="484"/>
                  </a:cubicBezTo>
                  <a:cubicBezTo>
                    <a:pt x="575" y="471"/>
                    <a:pt x="552" y="489"/>
                    <a:pt x="539" y="479"/>
                  </a:cubicBezTo>
                  <a:cubicBezTo>
                    <a:pt x="526" y="469"/>
                    <a:pt x="544" y="432"/>
                    <a:pt x="526" y="425"/>
                  </a:cubicBezTo>
                  <a:cubicBezTo>
                    <a:pt x="508" y="418"/>
                    <a:pt x="461" y="428"/>
                    <a:pt x="431" y="437"/>
                  </a:cubicBezTo>
                  <a:cubicBezTo>
                    <a:pt x="401" y="446"/>
                    <a:pt x="357" y="452"/>
                    <a:pt x="344" y="479"/>
                  </a:cubicBezTo>
                  <a:cubicBezTo>
                    <a:pt x="331" y="506"/>
                    <a:pt x="365" y="575"/>
                    <a:pt x="351" y="597"/>
                  </a:cubicBezTo>
                  <a:cubicBezTo>
                    <a:pt x="337" y="619"/>
                    <a:pt x="283" y="615"/>
                    <a:pt x="260" y="613"/>
                  </a:cubicBezTo>
                  <a:cubicBezTo>
                    <a:pt x="237" y="611"/>
                    <a:pt x="231" y="584"/>
                    <a:pt x="214" y="587"/>
                  </a:cubicBezTo>
                  <a:cubicBezTo>
                    <a:pt x="197" y="590"/>
                    <a:pt x="163" y="638"/>
                    <a:pt x="157" y="630"/>
                  </a:cubicBezTo>
                  <a:cubicBezTo>
                    <a:pt x="139" y="641"/>
                    <a:pt x="168" y="562"/>
                    <a:pt x="178" y="537"/>
                  </a:cubicBezTo>
                  <a:cubicBezTo>
                    <a:pt x="188" y="512"/>
                    <a:pt x="205" y="493"/>
                    <a:pt x="219" y="477"/>
                  </a:cubicBezTo>
                  <a:cubicBezTo>
                    <a:pt x="233" y="461"/>
                    <a:pt x="261" y="450"/>
                    <a:pt x="264" y="440"/>
                  </a:cubicBezTo>
                  <a:cubicBezTo>
                    <a:pt x="267" y="430"/>
                    <a:pt x="240" y="431"/>
                    <a:pt x="237" y="418"/>
                  </a:cubicBezTo>
                  <a:cubicBezTo>
                    <a:pt x="234" y="405"/>
                    <a:pt x="251" y="369"/>
                    <a:pt x="245" y="359"/>
                  </a:cubicBezTo>
                  <a:cubicBezTo>
                    <a:pt x="239" y="349"/>
                    <a:pt x="212" y="363"/>
                    <a:pt x="202" y="356"/>
                  </a:cubicBezTo>
                  <a:cubicBezTo>
                    <a:pt x="192" y="349"/>
                    <a:pt x="191" y="335"/>
                    <a:pt x="184" y="317"/>
                  </a:cubicBezTo>
                  <a:cubicBezTo>
                    <a:pt x="177" y="298"/>
                    <a:pt x="190" y="291"/>
                    <a:pt x="161" y="244"/>
                  </a:cubicBezTo>
                  <a:cubicBezTo>
                    <a:pt x="132" y="197"/>
                    <a:pt x="0" y="43"/>
                    <a:pt x="10" y="35"/>
                  </a:cubicBezTo>
                  <a:cubicBezTo>
                    <a:pt x="51" y="12"/>
                    <a:pt x="172" y="176"/>
                    <a:pt x="219" y="198"/>
                  </a:cubicBezTo>
                  <a:cubicBezTo>
                    <a:pt x="262" y="220"/>
                    <a:pt x="250" y="173"/>
                    <a:pt x="265" y="167"/>
                  </a:cubicBezTo>
                  <a:close/>
                </a:path>
              </a:pathLst>
            </a:custGeom>
            <a:solidFill>
              <a:srgbClr val="00002E">
                <a:alpha val="61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893" y="581"/>
              <a:ext cx="43" cy="55"/>
            </a:xfrm>
            <a:custGeom>
              <a:avLst/>
              <a:gdLst/>
              <a:ahLst/>
              <a:cxnLst>
                <a:cxn ang="0">
                  <a:pos x="120" y="79"/>
                </a:cxn>
                <a:cxn ang="0">
                  <a:pos x="20" y="127"/>
                </a:cxn>
                <a:cxn ang="0">
                  <a:pos x="123" y="170"/>
                </a:cxn>
                <a:cxn ang="0">
                  <a:pos x="270" y="139"/>
                </a:cxn>
                <a:cxn ang="0">
                  <a:pos x="228" y="10"/>
                </a:cxn>
                <a:cxn ang="0">
                  <a:pos x="120" y="79"/>
                </a:cxn>
              </a:cxnLst>
              <a:rect l="0" t="0" r="r" b="b"/>
              <a:pathLst>
                <a:path w="288" h="178">
                  <a:moveTo>
                    <a:pt x="120" y="79"/>
                  </a:moveTo>
                  <a:cubicBezTo>
                    <a:pt x="79" y="104"/>
                    <a:pt x="0" y="80"/>
                    <a:pt x="20" y="127"/>
                  </a:cubicBezTo>
                  <a:cubicBezTo>
                    <a:pt x="40" y="176"/>
                    <a:pt x="92" y="178"/>
                    <a:pt x="123" y="170"/>
                  </a:cubicBezTo>
                  <a:cubicBezTo>
                    <a:pt x="147" y="154"/>
                    <a:pt x="252" y="166"/>
                    <a:pt x="270" y="139"/>
                  </a:cubicBezTo>
                  <a:cubicBezTo>
                    <a:pt x="288" y="112"/>
                    <a:pt x="253" y="20"/>
                    <a:pt x="228" y="10"/>
                  </a:cubicBezTo>
                  <a:cubicBezTo>
                    <a:pt x="203" y="0"/>
                    <a:pt x="160" y="82"/>
                    <a:pt x="120" y="79"/>
                  </a:cubicBezTo>
                  <a:close/>
                </a:path>
              </a:pathLst>
            </a:custGeom>
            <a:solidFill>
              <a:srgbClr val="0039EE">
                <a:alpha val="41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136" y="1132"/>
              <a:ext cx="70" cy="61"/>
            </a:xfrm>
            <a:custGeom>
              <a:avLst/>
              <a:gdLst/>
              <a:ahLst/>
              <a:cxnLst>
                <a:cxn ang="0">
                  <a:pos x="106" y="20"/>
                </a:cxn>
                <a:cxn ang="0">
                  <a:pos x="78" y="80"/>
                </a:cxn>
                <a:cxn ang="0">
                  <a:pos x="37" y="130"/>
                </a:cxn>
                <a:cxn ang="0">
                  <a:pos x="0" y="184"/>
                </a:cxn>
                <a:cxn ang="0">
                  <a:pos x="59" y="202"/>
                </a:cxn>
                <a:cxn ang="0">
                  <a:pos x="128" y="147"/>
                </a:cxn>
                <a:cxn ang="0">
                  <a:pos x="165" y="117"/>
                </a:cxn>
                <a:cxn ang="0">
                  <a:pos x="206" y="99"/>
                </a:cxn>
                <a:cxn ang="0">
                  <a:pos x="224" y="40"/>
                </a:cxn>
                <a:cxn ang="0">
                  <a:pos x="197" y="0"/>
                </a:cxn>
                <a:cxn ang="0">
                  <a:pos x="106" y="20"/>
                </a:cxn>
              </a:cxnLst>
              <a:rect l="0" t="0" r="r" b="b"/>
              <a:pathLst>
                <a:path w="226" h="204">
                  <a:moveTo>
                    <a:pt x="106" y="20"/>
                  </a:moveTo>
                  <a:cubicBezTo>
                    <a:pt x="88" y="36"/>
                    <a:pt x="102" y="63"/>
                    <a:pt x="78" y="80"/>
                  </a:cubicBezTo>
                  <a:cubicBezTo>
                    <a:pt x="54" y="97"/>
                    <a:pt x="50" y="108"/>
                    <a:pt x="37" y="130"/>
                  </a:cubicBezTo>
                  <a:cubicBezTo>
                    <a:pt x="24" y="151"/>
                    <a:pt x="8" y="159"/>
                    <a:pt x="0" y="184"/>
                  </a:cubicBezTo>
                  <a:cubicBezTo>
                    <a:pt x="5" y="204"/>
                    <a:pt x="36" y="204"/>
                    <a:pt x="59" y="202"/>
                  </a:cubicBezTo>
                  <a:cubicBezTo>
                    <a:pt x="76" y="202"/>
                    <a:pt x="110" y="161"/>
                    <a:pt x="128" y="147"/>
                  </a:cubicBezTo>
                  <a:cubicBezTo>
                    <a:pt x="146" y="133"/>
                    <a:pt x="152" y="126"/>
                    <a:pt x="165" y="117"/>
                  </a:cubicBezTo>
                  <a:cubicBezTo>
                    <a:pt x="178" y="107"/>
                    <a:pt x="196" y="112"/>
                    <a:pt x="206" y="99"/>
                  </a:cubicBezTo>
                  <a:cubicBezTo>
                    <a:pt x="216" y="86"/>
                    <a:pt x="226" y="57"/>
                    <a:pt x="224" y="40"/>
                  </a:cubicBezTo>
                  <a:cubicBezTo>
                    <a:pt x="219" y="1"/>
                    <a:pt x="211" y="16"/>
                    <a:pt x="197" y="0"/>
                  </a:cubicBezTo>
                  <a:lnTo>
                    <a:pt x="106" y="20"/>
                  </a:lnTo>
                  <a:close/>
                </a:path>
              </a:pathLst>
            </a:custGeom>
            <a:solidFill>
              <a:srgbClr val="0039EE">
                <a:alpha val="41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1971" y="1622"/>
              <a:ext cx="42" cy="5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2" y="88"/>
                </a:cxn>
                <a:cxn ang="0">
                  <a:pos x="127" y="166"/>
                </a:cxn>
                <a:cxn ang="0">
                  <a:pos x="108" y="53"/>
                </a:cxn>
                <a:cxn ang="0">
                  <a:pos x="78" y="11"/>
                </a:cxn>
                <a:cxn ang="0">
                  <a:pos x="14" y="0"/>
                </a:cxn>
              </a:cxnLst>
              <a:rect l="0" t="0" r="r" b="b"/>
              <a:pathLst>
                <a:path w="135" h="175">
                  <a:moveTo>
                    <a:pt x="14" y="0"/>
                  </a:moveTo>
                  <a:cubicBezTo>
                    <a:pt x="0" y="22"/>
                    <a:pt x="14" y="60"/>
                    <a:pt x="32" y="88"/>
                  </a:cubicBezTo>
                  <a:cubicBezTo>
                    <a:pt x="51" y="116"/>
                    <a:pt x="114" y="175"/>
                    <a:pt x="127" y="166"/>
                  </a:cubicBezTo>
                  <a:cubicBezTo>
                    <a:pt x="135" y="153"/>
                    <a:pt x="116" y="79"/>
                    <a:pt x="108" y="53"/>
                  </a:cubicBezTo>
                  <a:cubicBezTo>
                    <a:pt x="100" y="27"/>
                    <a:pt x="94" y="20"/>
                    <a:pt x="78" y="11"/>
                  </a:cubicBezTo>
                  <a:cubicBezTo>
                    <a:pt x="62" y="2"/>
                    <a:pt x="27" y="2"/>
                    <a:pt x="14" y="0"/>
                  </a:cubicBezTo>
                  <a:close/>
                </a:path>
              </a:pathLst>
            </a:custGeom>
            <a:solidFill>
              <a:srgbClr val="0033CC">
                <a:alpha val="41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188" y="1568"/>
              <a:ext cx="34" cy="2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87"/>
                </a:cxn>
                <a:cxn ang="0">
                  <a:pos x="63" y="106"/>
                </a:cxn>
                <a:cxn ang="0">
                  <a:pos x="112" y="85"/>
                </a:cxn>
                <a:cxn ang="0">
                  <a:pos x="113" y="18"/>
                </a:cxn>
                <a:cxn ang="0">
                  <a:pos x="17" y="0"/>
                </a:cxn>
              </a:cxnLst>
              <a:rect l="0" t="0" r="r" b="b"/>
              <a:pathLst>
                <a:path w="129" h="110">
                  <a:moveTo>
                    <a:pt x="17" y="0"/>
                  </a:moveTo>
                  <a:cubicBezTo>
                    <a:pt x="0" y="12"/>
                    <a:pt x="12" y="65"/>
                    <a:pt x="21" y="87"/>
                  </a:cubicBezTo>
                  <a:cubicBezTo>
                    <a:pt x="29" y="109"/>
                    <a:pt x="51" y="110"/>
                    <a:pt x="63" y="106"/>
                  </a:cubicBezTo>
                  <a:cubicBezTo>
                    <a:pt x="73" y="99"/>
                    <a:pt x="104" y="97"/>
                    <a:pt x="112" y="85"/>
                  </a:cubicBezTo>
                  <a:cubicBezTo>
                    <a:pt x="120" y="70"/>
                    <a:pt x="129" y="32"/>
                    <a:pt x="113" y="18"/>
                  </a:cubicBezTo>
                  <a:cubicBezTo>
                    <a:pt x="97" y="4"/>
                    <a:pt x="37" y="4"/>
                    <a:pt x="17" y="0"/>
                  </a:cubicBezTo>
                  <a:close/>
                </a:path>
              </a:pathLst>
            </a:custGeom>
            <a:solidFill>
              <a:srgbClr val="0033CC">
                <a:alpha val="41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1272" y="2028"/>
              <a:ext cx="43" cy="62"/>
            </a:xfrm>
            <a:custGeom>
              <a:avLst/>
              <a:gdLst/>
              <a:ahLst/>
              <a:cxnLst>
                <a:cxn ang="0">
                  <a:pos x="8" y="157"/>
                </a:cxn>
                <a:cxn ang="0">
                  <a:pos x="50" y="209"/>
                </a:cxn>
                <a:cxn ang="0">
                  <a:pos x="125" y="245"/>
                </a:cxn>
                <a:cxn ang="0">
                  <a:pos x="175" y="210"/>
                </a:cxn>
                <a:cxn ang="0">
                  <a:pos x="201" y="144"/>
                </a:cxn>
                <a:cxn ang="0">
                  <a:pos x="219" y="55"/>
                </a:cxn>
                <a:cxn ang="0">
                  <a:pos x="82" y="1"/>
                </a:cxn>
                <a:cxn ang="0">
                  <a:pos x="14" y="61"/>
                </a:cxn>
                <a:cxn ang="0">
                  <a:pos x="8" y="157"/>
                </a:cxn>
              </a:cxnLst>
              <a:rect l="0" t="0" r="r" b="b"/>
              <a:pathLst>
                <a:path w="238" h="245">
                  <a:moveTo>
                    <a:pt x="8" y="157"/>
                  </a:moveTo>
                  <a:cubicBezTo>
                    <a:pt x="16" y="179"/>
                    <a:pt x="11" y="200"/>
                    <a:pt x="50" y="209"/>
                  </a:cubicBezTo>
                  <a:cubicBezTo>
                    <a:pt x="69" y="224"/>
                    <a:pt x="104" y="245"/>
                    <a:pt x="125" y="245"/>
                  </a:cubicBezTo>
                  <a:cubicBezTo>
                    <a:pt x="146" y="245"/>
                    <a:pt x="162" y="227"/>
                    <a:pt x="175" y="210"/>
                  </a:cubicBezTo>
                  <a:cubicBezTo>
                    <a:pt x="188" y="193"/>
                    <a:pt x="194" y="170"/>
                    <a:pt x="201" y="144"/>
                  </a:cubicBezTo>
                  <a:cubicBezTo>
                    <a:pt x="208" y="118"/>
                    <a:pt x="238" y="79"/>
                    <a:pt x="219" y="55"/>
                  </a:cubicBezTo>
                  <a:cubicBezTo>
                    <a:pt x="199" y="31"/>
                    <a:pt x="115" y="0"/>
                    <a:pt x="82" y="1"/>
                  </a:cubicBezTo>
                  <a:cubicBezTo>
                    <a:pt x="47" y="2"/>
                    <a:pt x="28" y="35"/>
                    <a:pt x="14" y="61"/>
                  </a:cubicBezTo>
                  <a:cubicBezTo>
                    <a:pt x="2" y="87"/>
                    <a:pt x="0" y="135"/>
                    <a:pt x="8" y="157"/>
                  </a:cubicBezTo>
                  <a:close/>
                </a:path>
              </a:pathLst>
            </a:custGeom>
            <a:solidFill>
              <a:srgbClr val="0033CC">
                <a:alpha val="41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Rectangle 46"/>
            <p:cNvSpPr>
              <a:spLocks noChangeArrowheads="1"/>
            </p:cNvSpPr>
            <p:nvPr/>
          </p:nvSpPr>
          <p:spPr bwMode="auto">
            <a:xfrm>
              <a:off x="211" y="2149"/>
              <a:ext cx="105" cy="64"/>
            </a:xfrm>
            <a:prstGeom prst="rect">
              <a:avLst/>
            </a:prstGeom>
            <a:solidFill>
              <a:srgbClr val="00002E">
                <a:alpha val="61000"/>
              </a:srgb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Text Box 47"/>
            <p:cNvSpPr txBox="1">
              <a:spLocks noChangeArrowheads="1"/>
            </p:cNvSpPr>
            <p:nvPr/>
          </p:nvSpPr>
          <p:spPr bwMode="auto">
            <a:xfrm>
              <a:off x="37" y="1923"/>
              <a:ext cx="10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/>
                <a:t>Плотность населения, чел./км</a:t>
              </a:r>
              <a:r>
                <a:rPr lang="ru-RU" sz="1000" b="1">
                  <a:latin typeface="Times New Roman" pitchFamily="18" charset="0"/>
                </a:rPr>
                <a:t>²</a:t>
              </a:r>
              <a:endParaRPr lang="ru-RU" sz="1000"/>
            </a:p>
          </p:txBody>
        </p:sp>
        <p:sp>
          <p:nvSpPr>
            <p:cNvPr id="65" name="Text Box 48"/>
            <p:cNvSpPr txBox="1">
              <a:spLocks noChangeArrowheads="1"/>
            </p:cNvSpPr>
            <p:nvPr/>
          </p:nvSpPr>
          <p:spPr bwMode="auto">
            <a:xfrm>
              <a:off x="319" y="2243"/>
              <a:ext cx="233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900" b="1"/>
                <a:t>10000</a:t>
              </a:r>
              <a:endParaRPr lang="ru-RU" sz="900"/>
            </a:p>
          </p:txBody>
        </p:sp>
        <p:sp>
          <p:nvSpPr>
            <p:cNvPr id="66" name="Text Box 49"/>
            <p:cNvSpPr txBox="1">
              <a:spLocks noChangeArrowheads="1"/>
            </p:cNvSpPr>
            <p:nvPr/>
          </p:nvSpPr>
          <p:spPr bwMode="auto">
            <a:xfrm>
              <a:off x="323" y="2173"/>
              <a:ext cx="260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900" b="1"/>
                <a:t>30000</a:t>
              </a:r>
              <a:endParaRPr lang="ru-RU" sz="900"/>
            </a:p>
          </p:txBody>
        </p:sp>
        <p:sp>
          <p:nvSpPr>
            <p:cNvPr id="67" name="Text Box 50"/>
            <p:cNvSpPr txBox="1">
              <a:spLocks noChangeArrowheads="1"/>
            </p:cNvSpPr>
            <p:nvPr/>
          </p:nvSpPr>
          <p:spPr bwMode="auto">
            <a:xfrm>
              <a:off x="325" y="2311"/>
              <a:ext cx="19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900" b="1"/>
                <a:t>3000</a:t>
              </a:r>
              <a:endParaRPr lang="ru-RU" sz="900"/>
            </a:p>
          </p:txBody>
        </p:sp>
        <p:sp>
          <p:nvSpPr>
            <p:cNvPr id="68" name="Text Box 51"/>
            <p:cNvSpPr txBox="1">
              <a:spLocks noChangeArrowheads="1"/>
            </p:cNvSpPr>
            <p:nvPr/>
          </p:nvSpPr>
          <p:spPr bwMode="auto">
            <a:xfrm>
              <a:off x="323" y="2374"/>
              <a:ext cx="19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900" b="1"/>
                <a:t>1000</a:t>
              </a:r>
              <a:endParaRPr lang="ru-RU" sz="900"/>
            </a:p>
          </p:txBody>
        </p:sp>
        <p:sp>
          <p:nvSpPr>
            <p:cNvPr id="69" name="Freeform 52"/>
            <p:cNvSpPr>
              <a:spLocks/>
            </p:cNvSpPr>
            <p:nvPr/>
          </p:nvSpPr>
          <p:spPr bwMode="auto">
            <a:xfrm>
              <a:off x="889" y="1365"/>
              <a:ext cx="31" cy="33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25" y="123"/>
                </a:cxn>
                <a:cxn ang="0">
                  <a:pos x="88" y="123"/>
                </a:cxn>
                <a:cxn ang="0">
                  <a:pos x="101" y="85"/>
                </a:cxn>
                <a:cxn ang="0">
                  <a:pos x="110" y="32"/>
                </a:cxn>
                <a:cxn ang="0">
                  <a:pos x="41" y="1"/>
                </a:cxn>
                <a:cxn ang="0">
                  <a:pos x="7" y="36"/>
                </a:cxn>
                <a:cxn ang="0">
                  <a:pos x="4" y="92"/>
                </a:cxn>
              </a:cxnLst>
              <a:rect l="0" t="0" r="r" b="b"/>
              <a:pathLst>
                <a:path w="119" h="129">
                  <a:moveTo>
                    <a:pt x="4" y="92"/>
                  </a:moveTo>
                  <a:cubicBezTo>
                    <a:pt x="8" y="105"/>
                    <a:pt x="11" y="118"/>
                    <a:pt x="25" y="123"/>
                  </a:cubicBezTo>
                  <a:cubicBezTo>
                    <a:pt x="39" y="128"/>
                    <a:pt x="75" y="129"/>
                    <a:pt x="88" y="123"/>
                  </a:cubicBezTo>
                  <a:cubicBezTo>
                    <a:pt x="101" y="117"/>
                    <a:pt x="97" y="100"/>
                    <a:pt x="101" y="85"/>
                  </a:cubicBezTo>
                  <a:cubicBezTo>
                    <a:pt x="104" y="69"/>
                    <a:pt x="119" y="46"/>
                    <a:pt x="110" y="32"/>
                  </a:cubicBezTo>
                  <a:cubicBezTo>
                    <a:pt x="100" y="18"/>
                    <a:pt x="58" y="0"/>
                    <a:pt x="41" y="1"/>
                  </a:cubicBezTo>
                  <a:cubicBezTo>
                    <a:pt x="24" y="1"/>
                    <a:pt x="14" y="21"/>
                    <a:pt x="7" y="36"/>
                  </a:cubicBezTo>
                  <a:cubicBezTo>
                    <a:pt x="1" y="51"/>
                    <a:pt x="0" y="79"/>
                    <a:pt x="4" y="92"/>
                  </a:cubicBezTo>
                  <a:close/>
                </a:path>
              </a:pathLst>
            </a:custGeom>
            <a:solidFill>
              <a:srgbClr val="005DE6">
                <a:alpha val="35001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53"/>
            <p:cNvSpPr>
              <a:spLocks/>
            </p:cNvSpPr>
            <p:nvPr/>
          </p:nvSpPr>
          <p:spPr bwMode="auto">
            <a:xfrm>
              <a:off x="930" y="1629"/>
              <a:ext cx="43" cy="44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15" y="103"/>
                </a:cxn>
                <a:cxn ang="0">
                  <a:pos x="109" y="95"/>
                </a:cxn>
                <a:cxn ang="0">
                  <a:pos x="150" y="51"/>
                </a:cxn>
                <a:cxn ang="0">
                  <a:pos x="103" y="5"/>
                </a:cxn>
                <a:cxn ang="0">
                  <a:pos x="54" y="21"/>
                </a:cxn>
                <a:cxn ang="0">
                  <a:pos x="19" y="35"/>
                </a:cxn>
              </a:cxnLst>
              <a:rect l="0" t="0" r="r" b="b"/>
              <a:pathLst>
                <a:path w="151" h="130">
                  <a:moveTo>
                    <a:pt x="19" y="35"/>
                  </a:moveTo>
                  <a:cubicBezTo>
                    <a:pt x="0" y="50"/>
                    <a:pt x="6" y="74"/>
                    <a:pt x="15" y="103"/>
                  </a:cubicBezTo>
                  <a:cubicBezTo>
                    <a:pt x="24" y="130"/>
                    <a:pt x="95" y="100"/>
                    <a:pt x="109" y="95"/>
                  </a:cubicBezTo>
                  <a:cubicBezTo>
                    <a:pt x="120" y="86"/>
                    <a:pt x="151" y="66"/>
                    <a:pt x="150" y="51"/>
                  </a:cubicBezTo>
                  <a:cubicBezTo>
                    <a:pt x="149" y="36"/>
                    <a:pt x="119" y="10"/>
                    <a:pt x="103" y="5"/>
                  </a:cubicBezTo>
                  <a:cubicBezTo>
                    <a:pt x="87" y="0"/>
                    <a:pt x="68" y="16"/>
                    <a:pt x="54" y="21"/>
                  </a:cubicBezTo>
                  <a:cubicBezTo>
                    <a:pt x="40" y="26"/>
                    <a:pt x="34" y="41"/>
                    <a:pt x="19" y="35"/>
                  </a:cubicBezTo>
                  <a:close/>
                </a:path>
              </a:pathLst>
            </a:custGeom>
            <a:solidFill>
              <a:srgbClr val="005DE6">
                <a:alpha val="35001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54"/>
            <p:cNvSpPr>
              <a:spLocks/>
            </p:cNvSpPr>
            <p:nvPr/>
          </p:nvSpPr>
          <p:spPr bwMode="auto">
            <a:xfrm>
              <a:off x="1331" y="629"/>
              <a:ext cx="26" cy="63"/>
            </a:xfrm>
            <a:custGeom>
              <a:avLst/>
              <a:gdLst/>
              <a:ahLst/>
              <a:cxnLst>
                <a:cxn ang="0">
                  <a:pos x="2" y="165"/>
                </a:cxn>
                <a:cxn ang="0">
                  <a:pos x="68" y="165"/>
                </a:cxn>
                <a:cxn ang="0">
                  <a:pos x="97" y="111"/>
                </a:cxn>
                <a:cxn ang="0">
                  <a:pos x="95" y="40"/>
                </a:cxn>
                <a:cxn ang="0">
                  <a:pos x="14" y="9"/>
                </a:cxn>
                <a:cxn ang="0">
                  <a:pos x="14" y="93"/>
                </a:cxn>
                <a:cxn ang="0">
                  <a:pos x="2" y="165"/>
                </a:cxn>
              </a:cxnLst>
              <a:rect l="0" t="0" r="r" b="b"/>
              <a:pathLst>
                <a:path w="109" h="196">
                  <a:moveTo>
                    <a:pt x="2" y="165"/>
                  </a:moveTo>
                  <a:cubicBezTo>
                    <a:pt x="7" y="196"/>
                    <a:pt x="36" y="169"/>
                    <a:pt x="68" y="165"/>
                  </a:cubicBezTo>
                  <a:cubicBezTo>
                    <a:pt x="100" y="162"/>
                    <a:pt x="95" y="131"/>
                    <a:pt x="97" y="111"/>
                  </a:cubicBezTo>
                  <a:cubicBezTo>
                    <a:pt x="93" y="94"/>
                    <a:pt x="109" y="57"/>
                    <a:pt x="95" y="40"/>
                  </a:cubicBezTo>
                  <a:cubicBezTo>
                    <a:pt x="81" y="23"/>
                    <a:pt x="28" y="0"/>
                    <a:pt x="14" y="9"/>
                  </a:cubicBezTo>
                  <a:cubicBezTo>
                    <a:pt x="0" y="18"/>
                    <a:pt x="16" y="67"/>
                    <a:pt x="14" y="93"/>
                  </a:cubicBezTo>
                  <a:cubicBezTo>
                    <a:pt x="12" y="119"/>
                    <a:pt x="9" y="156"/>
                    <a:pt x="2" y="165"/>
                  </a:cubicBezTo>
                  <a:close/>
                </a:path>
              </a:pathLst>
            </a:custGeom>
            <a:solidFill>
              <a:srgbClr val="005DE6">
                <a:alpha val="35001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Text Box 55"/>
            <p:cNvSpPr txBox="1">
              <a:spLocks noChangeArrowheads="1"/>
            </p:cNvSpPr>
            <p:nvPr/>
          </p:nvSpPr>
          <p:spPr bwMode="auto">
            <a:xfrm>
              <a:off x="325" y="2439"/>
              <a:ext cx="19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900" b="1"/>
                <a:t>300</a:t>
              </a:r>
              <a:endParaRPr lang="ru-RU" sz="900"/>
            </a:p>
          </p:txBody>
        </p:sp>
        <p:sp>
          <p:nvSpPr>
            <p:cNvPr id="73" name="Freeform 56"/>
            <p:cNvSpPr>
              <a:spLocks/>
            </p:cNvSpPr>
            <p:nvPr/>
          </p:nvSpPr>
          <p:spPr bwMode="auto">
            <a:xfrm rot="1868731">
              <a:off x="1941" y="2081"/>
              <a:ext cx="33" cy="35"/>
            </a:xfrm>
            <a:custGeom>
              <a:avLst/>
              <a:gdLst/>
              <a:ahLst/>
              <a:cxnLst>
                <a:cxn ang="0">
                  <a:pos x="90" y="23"/>
                </a:cxn>
                <a:cxn ang="0">
                  <a:pos x="161" y="11"/>
                </a:cxn>
                <a:cxn ang="0">
                  <a:pos x="180" y="89"/>
                </a:cxn>
                <a:cxn ang="0">
                  <a:pos x="78" y="197"/>
                </a:cxn>
                <a:cxn ang="0">
                  <a:pos x="36" y="209"/>
                </a:cxn>
                <a:cxn ang="0">
                  <a:pos x="0" y="161"/>
                </a:cxn>
                <a:cxn ang="0">
                  <a:pos x="72" y="53"/>
                </a:cxn>
                <a:cxn ang="0">
                  <a:pos x="90" y="23"/>
                </a:cxn>
              </a:cxnLst>
              <a:rect l="0" t="0" r="r" b="b"/>
              <a:pathLst>
                <a:path w="186" h="209">
                  <a:moveTo>
                    <a:pt x="90" y="23"/>
                  </a:moveTo>
                  <a:cubicBezTo>
                    <a:pt x="138" y="7"/>
                    <a:pt x="146" y="0"/>
                    <a:pt x="161" y="11"/>
                  </a:cubicBezTo>
                  <a:cubicBezTo>
                    <a:pt x="176" y="22"/>
                    <a:pt x="186" y="56"/>
                    <a:pt x="180" y="89"/>
                  </a:cubicBezTo>
                  <a:cubicBezTo>
                    <a:pt x="160" y="126"/>
                    <a:pt x="102" y="177"/>
                    <a:pt x="78" y="197"/>
                  </a:cubicBezTo>
                  <a:cubicBezTo>
                    <a:pt x="68" y="207"/>
                    <a:pt x="50" y="204"/>
                    <a:pt x="36" y="209"/>
                  </a:cubicBezTo>
                  <a:cubicBezTo>
                    <a:pt x="14" y="195"/>
                    <a:pt x="14" y="182"/>
                    <a:pt x="0" y="161"/>
                  </a:cubicBezTo>
                  <a:cubicBezTo>
                    <a:pt x="6" y="135"/>
                    <a:pt x="57" y="76"/>
                    <a:pt x="72" y="53"/>
                  </a:cubicBezTo>
                  <a:cubicBezTo>
                    <a:pt x="80" y="44"/>
                    <a:pt x="84" y="33"/>
                    <a:pt x="90" y="23"/>
                  </a:cubicBezTo>
                  <a:close/>
                </a:path>
              </a:pathLst>
            </a:custGeom>
            <a:solidFill>
              <a:srgbClr val="005DE6">
                <a:alpha val="35001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57"/>
            <p:cNvSpPr>
              <a:spLocks/>
            </p:cNvSpPr>
            <p:nvPr/>
          </p:nvSpPr>
          <p:spPr bwMode="auto">
            <a:xfrm>
              <a:off x="2016" y="1836"/>
              <a:ext cx="112" cy="104"/>
            </a:xfrm>
            <a:custGeom>
              <a:avLst/>
              <a:gdLst/>
              <a:ahLst/>
              <a:cxnLst>
                <a:cxn ang="0">
                  <a:pos x="101" y="203"/>
                </a:cxn>
                <a:cxn ang="0">
                  <a:pos x="102" y="287"/>
                </a:cxn>
                <a:cxn ang="0">
                  <a:pos x="204" y="233"/>
                </a:cxn>
                <a:cxn ang="0">
                  <a:pos x="265" y="323"/>
                </a:cxn>
                <a:cxn ang="0">
                  <a:pos x="313" y="317"/>
                </a:cxn>
                <a:cxn ang="0">
                  <a:pos x="373" y="287"/>
                </a:cxn>
                <a:cxn ang="0">
                  <a:pos x="372" y="233"/>
                </a:cxn>
                <a:cxn ang="0">
                  <a:pos x="264" y="203"/>
                </a:cxn>
                <a:cxn ang="0">
                  <a:pos x="185" y="110"/>
                </a:cxn>
                <a:cxn ang="0">
                  <a:pos x="137" y="116"/>
                </a:cxn>
                <a:cxn ang="0">
                  <a:pos x="30" y="35"/>
                </a:cxn>
                <a:cxn ang="0">
                  <a:pos x="101" y="203"/>
                </a:cxn>
              </a:cxnLst>
              <a:rect l="0" t="0" r="r" b="b"/>
              <a:pathLst>
                <a:path w="390" h="337">
                  <a:moveTo>
                    <a:pt x="101" y="203"/>
                  </a:moveTo>
                  <a:cubicBezTo>
                    <a:pt x="111" y="249"/>
                    <a:pt x="45" y="272"/>
                    <a:pt x="102" y="287"/>
                  </a:cubicBezTo>
                  <a:cubicBezTo>
                    <a:pt x="129" y="301"/>
                    <a:pt x="169" y="228"/>
                    <a:pt x="204" y="233"/>
                  </a:cubicBezTo>
                  <a:cubicBezTo>
                    <a:pt x="232" y="239"/>
                    <a:pt x="247" y="309"/>
                    <a:pt x="265" y="323"/>
                  </a:cubicBezTo>
                  <a:cubicBezTo>
                    <a:pt x="283" y="337"/>
                    <a:pt x="295" y="323"/>
                    <a:pt x="313" y="317"/>
                  </a:cubicBezTo>
                  <a:cubicBezTo>
                    <a:pt x="331" y="311"/>
                    <a:pt x="363" y="301"/>
                    <a:pt x="373" y="287"/>
                  </a:cubicBezTo>
                  <a:cubicBezTo>
                    <a:pt x="381" y="274"/>
                    <a:pt x="390" y="247"/>
                    <a:pt x="372" y="233"/>
                  </a:cubicBezTo>
                  <a:cubicBezTo>
                    <a:pt x="354" y="219"/>
                    <a:pt x="295" y="223"/>
                    <a:pt x="264" y="203"/>
                  </a:cubicBezTo>
                  <a:cubicBezTo>
                    <a:pt x="233" y="182"/>
                    <a:pt x="206" y="124"/>
                    <a:pt x="185" y="110"/>
                  </a:cubicBezTo>
                  <a:cubicBezTo>
                    <a:pt x="164" y="96"/>
                    <a:pt x="163" y="129"/>
                    <a:pt x="137" y="116"/>
                  </a:cubicBezTo>
                  <a:cubicBezTo>
                    <a:pt x="111" y="103"/>
                    <a:pt x="60" y="0"/>
                    <a:pt x="30" y="35"/>
                  </a:cubicBezTo>
                  <a:cubicBezTo>
                    <a:pt x="0" y="70"/>
                    <a:pt x="84" y="170"/>
                    <a:pt x="101" y="203"/>
                  </a:cubicBezTo>
                  <a:close/>
                </a:path>
              </a:pathLst>
            </a:custGeom>
            <a:solidFill>
              <a:srgbClr val="0033CC">
                <a:alpha val="41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58"/>
            <p:cNvSpPr>
              <a:spLocks/>
            </p:cNvSpPr>
            <p:nvPr/>
          </p:nvSpPr>
          <p:spPr bwMode="auto">
            <a:xfrm>
              <a:off x="1103" y="191"/>
              <a:ext cx="116" cy="96"/>
            </a:xfrm>
            <a:custGeom>
              <a:avLst/>
              <a:gdLst/>
              <a:ahLst/>
              <a:cxnLst>
                <a:cxn ang="0">
                  <a:pos x="151" y="44"/>
                </a:cxn>
                <a:cxn ang="0">
                  <a:pos x="81" y="55"/>
                </a:cxn>
                <a:cxn ang="0">
                  <a:pos x="52" y="100"/>
                </a:cxn>
                <a:cxn ang="0">
                  <a:pos x="16" y="133"/>
                </a:cxn>
                <a:cxn ang="0">
                  <a:pos x="52" y="156"/>
                </a:cxn>
                <a:cxn ang="0">
                  <a:pos x="169" y="282"/>
                </a:cxn>
                <a:cxn ang="0">
                  <a:pos x="217" y="268"/>
                </a:cxn>
                <a:cxn ang="0">
                  <a:pos x="365" y="286"/>
                </a:cxn>
                <a:cxn ang="0">
                  <a:pos x="304" y="139"/>
                </a:cxn>
                <a:cxn ang="0">
                  <a:pos x="267" y="98"/>
                </a:cxn>
                <a:cxn ang="0">
                  <a:pos x="298" y="48"/>
                </a:cxn>
                <a:cxn ang="0">
                  <a:pos x="294" y="9"/>
                </a:cxn>
                <a:cxn ang="0">
                  <a:pos x="267" y="10"/>
                </a:cxn>
                <a:cxn ang="0">
                  <a:pos x="223" y="67"/>
                </a:cxn>
                <a:cxn ang="0">
                  <a:pos x="159" y="62"/>
                </a:cxn>
                <a:cxn ang="0">
                  <a:pos x="151" y="44"/>
                </a:cxn>
              </a:cxnLst>
              <a:rect l="0" t="0" r="r" b="b"/>
              <a:pathLst>
                <a:path w="377" h="313">
                  <a:moveTo>
                    <a:pt x="151" y="44"/>
                  </a:moveTo>
                  <a:cubicBezTo>
                    <a:pt x="141" y="45"/>
                    <a:pt x="97" y="46"/>
                    <a:pt x="81" y="55"/>
                  </a:cubicBezTo>
                  <a:cubicBezTo>
                    <a:pt x="64" y="64"/>
                    <a:pt x="63" y="87"/>
                    <a:pt x="52" y="100"/>
                  </a:cubicBezTo>
                  <a:cubicBezTo>
                    <a:pt x="41" y="113"/>
                    <a:pt x="16" y="124"/>
                    <a:pt x="16" y="133"/>
                  </a:cubicBezTo>
                  <a:cubicBezTo>
                    <a:pt x="0" y="150"/>
                    <a:pt x="24" y="132"/>
                    <a:pt x="52" y="156"/>
                  </a:cubicBezTo>
                  <a:cubicBezTo>
                    <a:pt x="77" y="181"/>
                    <a:pt x="141" y="263"/>
                    <a:pt x="169" y="282"/>
                  </a:cubicBezTo>
                  <a:cubicBezTo>
                    <a:pt x="201" y="313"/>
                    <a:pt x="199" y="276"/>
                    <a:pt x="217" y="268"/>
                  </a:cubicBezTo>
                  <a:cubicBezTo>
                    <a:pt x="250" y="269"/>
                    <a:pt x="350" y="307"/>
                    <a:pt x="365" y="286"/>
                  </a:cubicBezTo>
                  <a:cubicBezTo>
                    <a:pt x="377" y="257"/>
                    <a:pt x="320" y="170"/>
                    <a:pt x="304" y="139"/>
                  </a:cubicBezTo>
                  <a:cubicBezTo>
                    <a:pt x="288" y="108"/>
                    <a:pt x="268" y="113"/>
                    <a:pt x="267" y="98"/>
                  </a:cubicBezTo>
                  <a:cubicBezTo>
                    <a:pt x="266" y="83"/>
                    <a:pt x="294" y="63"/>
                    <a:pt x="298" y="48"/>
                  </a:cubicBezTo>
                  <a:cubicBezTo>
                    <a:pt x="302" y="33"/>
                    <a:pt x="299" y="15"/>
                    <a:pt x="294" y="9"/>
                  </a:cubicBezTo>
                  <a:cubicBezTo>
                    <a:pt x="289" y="3"/>
                    <a:pt x="279" y="0"/>
                    <a:pt x="267" y="10"/>
                  </a:cubicBezTo>
                  <a:cubicBezTo>
                    <a:pt x="256" y="20"/>
                    <a:pt x="241" y="58"/>
                    <a:pt x="223" y="67"/>
                  </a:cubicBezTo>
                  <a:cubicBezTo>
                    <a:pt x="205" y="76"/>
                    <a:pt x="174" y="66"/>
                    <a:pt x="159" y="62"/>
                  </a:cubicBezTo>
                  <a:cubicBezTo>
                    <a:pt x="148" y="58"/>
                    <a:pt x="161" y="43"/>
                    <a:pt x="151" y="44"/>
                  </a:cubicBezTo>
                  <a:close/>
                </a:path>
              </a:pathLst>
            </a:custGeom>
            <a:solidFill>
              <a:srgbClr val="3399FF">
                <a:alpha val="3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Text Box 59"/>
            <p:cNvSpPr txBox="1">
              <a:spLocks noChangeArrowheads="1"/>
            </p:cNvSpPr>
            <p:nvPr/>
          </p:nvSpPr>
          <p:spPr bwMode="auto">
            <a:xfrm>
              <a:off x="319" y="2505"/>
              <a:ext cx="19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900" b="1"/>
                <a:t>100</a:t>
              </a:r>
            </a:p>
          </p:txBody>
        </p:sp>
        <p:sp>
          <p:nvSpPr>
            <p:cNvPr id="77" name="Rectangle 60"/>
            <p:cNvSpPr>
              <a:spLocks noChangeArrowheads="1"/>
            </p:cNvSpPr>
            <p:nvPr/>
          </p:nvSpPr>
          <p:spPr bwMode="auto">
            <a:xfrm>
              <a:off x="211" y="2137"/>
              <a:ext cx="104" cy="473"/>
            </a:xfrm>
            <a:prstGeom prst="rect">
              <a:avLst/>
            </a:prstGeom>
            <a:solidFill>
              <a:srgbClr val="578FFF">
                <a:alpha val="14999"/>
              </a:srgb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61"/>
            <p:cNvSpPr>
              <a:spLocks/>
            </p:cNvSpPr>
            <p:nvPr/>
          </p:nvSpPr>
          <p:spPr bwMode="auto">
            <a:xfrm rot="17302767">
              <a:off x="1819" y="946"/>
              <a:ext cx="49" cy="30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4" y="89"/>
                </a:cxn>
                <a:cxn ang="0">
                  <a:pos x="71" y="116"/>
                </a:cxn>
                <a:cxn ang="0">
                  <a:pos x="136" y="86"/>
                </a:cxn>
                <a:cxn ang="0">
                  <a:pos x="129" y="14"/>
                </a:cxn>
                <a:cxn ang="0">
                  <a:pos x="23" y="3"/>
                </a:cxn>
              </a:cxnLst>
              <a:rect l="0" t="0" r="r" b="b"/>
              <a:pathLst>
                <a:path w="148" h="121">
                  <a:moveTo>
                    <a:pt x="23" y="3"/>
                  </a:moveTo>
                  <a:cubicBezTo>
                    <a:pt x="0" y="19"/>
                    <a:pt x="3" y="58"/>
                    <a:pt x="14" y="89"/>
                  </a:cubicBezTo>
                  <a:cubicBezTo>
                    <a:pt x="25" y="120"/>
                    <a:pt x="54" y="121"/>
                    <a:pt x="71" y="116"/>
                  </a:cubicBezTo>
                  <a:cubicBezTo>
                    <a:pt x="84" y="106"/>
                    <a:pt x="126" y="103"/>
                    <a:pt x="136" y="86"/>
                  </a:cubicBezTo>
                  <a:cubicBezTo>
                    <a:pt x="146" y="69"/>
                    <a:pt x="148" y="28"/>
                    <a:pt x="129" y="14"/>
                  </a:cubicBezTo>
                  <a:cubicBezTo>
                    <a:pt x="110" y="0"/>
                    <a:pt x="45" y="5"/>
                    <a:pt x="23" y="3"/>
                  </a:cubicBezTo>
                  <a:close/>
                </a:path>
              </a:pathLst>
            </a:custGeom>
            <a:solidFill>
              <a:srgbClr val="005DE6">
                <a:alpha val="35001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62"/>
            <p:cNvSpPr>
              <a:spLocks/>
            </p:cNvSpPr>
            <p:nvPr/>
          </p:nvSpPr>
          <p:spPr bwMode="auto">
            <a:xfrm>
              <a:off x="1387" y="219"/>
              <a:ext cx="65" cy="63"/>
            </a:xfrm>
            <a:custGeom>
              <a:avLst/>
              <a:gdLst/>
              <a:ahLst/>
              <a:cxnLst>
                <a:cxn ang="0">
                  <a:pos x="283" y="119"/>
                </a:cxn>
                <a:cxn ang="0">
                  <a:pos x="209" y="32"/>
                </a:cxn>
                <a:cxn ang="0">
                  <a:pos x="48" y="40"/>
                </a:cxn>
                <a:cxn ang="0">
                  <a:pos x="42" y="190"/>
                </a:cxn>
                <a:cxn ang="0">
                  <a:pos x="179" y="220"/>
                </a:cxn>
                <a:cxn ang="0">
                  <a:pos x="234" y="156"/>
                </a:cxn>
                <a:cxn ang="0">
                  <a:pos x="283" y="119"/>
                </a:cxn>
              </a:cxnLst>
              <a:rect l="0" t="0" r="r" b="b"/>
              <a:pathLst>
                <a:path w="283" h="226">
                  <a:moveTo>
                    <a:pt x="283" y="119"/>
                  </a:moveTo>
                  <a:cubicBezTo>
                    <a:pt x="271" y="76"/>
                    <a:pt x="248" y="33"/>
                    <a:pt x="209" y="32"/>
                  </a:cubicBezTo>
                  <a:cubicBezTo>
                    <a:pt x="170" y="37"/>
                    <a:pt x="63" y="0"/>
                    <a:pt x="48" y="40"/>
                  </a:cubicBezTo>
                  <a:cubicBezTo>
                    <a:pt x="34" y="77"/>
                    <a:pt x="0" y="172"/>
                    <a:pt x="42" y="190"/>
                  </a:cubicBezTo>
                  <a:cubicBezTo>
                    <a:pt x="86" y="206"/>
                    <a:pt x="147" y="226"/>
                    <a:pt x="179" y="220"/>
                  </a:cubicBezTo>
                  <a:cubicBezTo>
                    <a:pt x="211" y="214"/>
                    <a:pt x="217" y="173"/>
                    <a:pt x="234" y="156"/>
                  </a:cubicBezTo>
                  <a:cubicBezTo>
                    <a:pt x="251" y="139"/>
                    <a:pt x="273" y="127"/>
                    <a:pt x="283" y="119"/>
                  </a:cubicBezTo>
                  <a:close/>
                </a:path>
              </a:pathLst>
            </a:custGeom>
            <a:solidFill>
              <a:srgbClr val="33CCCC">
                <a:alpha val="2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Text Box 63"/>
            <p:cNvSpPr txBox="1">
              <a:spLocks noChangeArrowheads="1"/>
            </p:cNvSpPr>
            <p:nvPr/>
          </p:nvSpPr>
          <p:spPr bwMode="auto">
            <a:xfrm>
              <a:off x="325" y="2575"/>
              <a:ext cx="19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900" b="1"/>
                <a:t>30</a:t>
              </a:r>
            </a:p>
          </p:txBody>
        </p:sp>
        <p:sp>
          <p:nvSpPr>
            <p:cNvPr id="81" name="Freeform 64"/>
            <p:cNvSpPr>
              <a:spLocks/>
            </p:cNvSpPr>
            <p:nvPr/>
          </p:nvSpPr>
          <p:spPr bwMode="auto">
            <a:xfrm>
              <a:off x="1110" y="197"/>
              <a:ext cx="147" cy="103"/>
            </a:xfrm>
            <a:custGeom>
              <a:avLst/>
              <a:gdLst/>
              <a:ahLst/>
              <a:cxnLst>
                <a:cxn ang="0">
                  <a:pos x="129" y="34"/>
                </a:cxn>
                <a:cxn ang="0">
                  <a:pos x="68" y="43"/>
                </a:cxn>
                <a:cxn ang="0">
                  <a:pos x="44" y="78"/>
                </a:cxn>
                <a:cxn ang="0">
                  <a:pos x="14" y="104"/>
                </a:cxn>
                <a:cxn ang="0">
                  <a:pos x="44" y="121"/>
                </a:cxn>
                <a:cxn ang="0">
                  <a:pos x="143" y="219"/>
                </a:cxn>
                <a:cxn ang="0">
                  <a:pos x="182" y="264"/>
                </a:cxn>
                <a:cxn ang="0">
                  <a:pos x="263" y="301"/>
                </a:cxn>
                <a:cxn ang="0">
                  <a:pos x="471" y="311"/>
                </a:cxn>
                <a:cxn ang="0">
                  <a:pos x="305" y="161"/>
                </a:cxn>
                <a:cxn ang="0">
                  <a:pos x="259" y="108"/>
                </a:cxn>
                <a:cxn ang="0">
                  <a:pos x="227" y="76"/>
                </a:cxn>
                <a:cxn ang="0">
                  <a:pos x="254" y="37"/>
                </a:cxn>
                <a:cxn ang="0">
                  <a:pos x="250" y="7"/>
                </a:cxn>
                <a:cxn ang="0">
                  <a:pos x="227" y="8"/>
                </a:cxn>
                <a:cxn ang="0">
                  <a:pos x="189" y="52"/>
                </a:cxn>
                <a:cxn ang="0">
                  <a:pos x="135" y="48"/>
                </a:cxn>
                <a:cxn ang="0">
                  <a:pos x="129" y="34"/>
                </a:cxn>
              </a:cxnLst>
              <a:rect l="0" t="0" r="r" b="b"/>
              <a:pathLst>
                <a:path w="478" h="334">
                  <a:moveTo>
                    <a:pt x="129" y="34"/>
                  </a:moveTo>
                  <a:cubicBezTo>
                    <a:pt x="120" y="35"/>
                    <a:pt x="83" y="36"/>
                    <a:pt x="68" y="43"/>
                  </a:cubicBezTo>
                  <a:cubicBezTo>
                    <a:pt x="54" y="50"/>
                    <a:pt x="53" y="68"/>
                    <a:pt x="44" y="78"/>
                  </a:cubicBezTo>
                  <a:cubicBezTo>
                    <a:pt x="35" y="88"/>
                    <a:pt x="14" y="97"/>
                    <a:pt x="14" y="104"/>
                  </a:cubicBezTo>
                  <a:cubicBezTo>
                    <a:pt x="0" y="117"/>
                    <a:pt x="20" y="103"/>
                    <a:pt x="44" y="121"/>
                  </a:cubicBezTo>
                  <a:cubicBezTo>
                    <a:pt x="65" y="139"/>
                    <a:pt x="120" y="195"/>
                    <a:pt x="143" y="219"/>
                  </a:cubicBezTo>
                  <a:cubicBezTo>
                    <a:pt x="170" y="243"/>
                    <a:pt x="161" y="250"/>
                    <a:pt x="182" y="264"/>
                  </a:cubicBezTo>
                  <a:cubicBezTo>
                    <a:pt x="202" y="278"/>
                    <a:pt x="215" y="294"/>
                    <a:pt x="263" y="301"/>
                  </a:cubicBezTo>
                  <a:cubicBezTo>
                    <a:pt x="311" y="309"/>
                    <a:pt x="464" y="334"/>
                    <a:pt x="471" y="311"/>
                  </a:cubicBezTo>
                  <a:cubicBezTo>
                    <a:pt x="478" y="288"/>
                    <a:pt x="341" y="194"/>
                    <a:pt x="305" y="161"/>
                  </a:cubicBezTo>
                  <a:cubicBezTo>
                    <a:pt x="339" y="151"/>
                    <a:pt x="272" y="122"/>
                    <a:pt x="259" y="108"/>
                  </a:cubicBezTo>
                  <a:cubicBezTo>
                    <a:pt x="246" y="94"/>
                    <a:pt x="228" y="88"/>
                    <a:pt x="227" y="76"/>
                  </a:cubicBezTo>
                  <a:cubicBezTo>
                    <a:pt x="227" y="65"/>
                    <a:pt x="250" y="49"/>
                    <a:pt x="254" y="37"/>
                  </a:cubicBezTo>
                  <a:cubicBezTo>
                    <a:pt x="257" y="26"/>
                    <a:pt x="254" y="12"/>
                    <a:pt x="250" y="7"/>
                  </a:cubicBezTo>
                  <a:cubicBezTo>
                    <a:pt x="246" y="2"/>
                    <a:pt x="238" y="0"/>
                    <a:pt x="227" y="8"/>
                  </a:cubicBezTo>
                  <a:cubicBezTo>
                    <a:pt x="217" y="16"/>
                    <a:pt x="205" y="45"/>
                    <a:pt x="189" y="52"/>
                  </a:cubicBezTo>
                  <a:cubicBezTo>
                    <a:pt x="173" y="59"/>
                    <a:pt x="147" y="51"/>
                    <a:pt x="135" y="48"/>
                  </a:cubicBezTo>
                  <a:cubicBezTo>
                    <a:pt x="126" y="45"/>
                    <a:pt x="137" y="33"/>
                    <a:pt x="129" y="34"/>
                  </a:cubicBezTo>
                  <a:close/>
                </a:path>
              </a:pathLst>
            </a:custGeom>
            <a:solidFill>
              <a:srgbClr val="578FFF">
                <a:alpha val="14999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65"/>
            <p:cNvSpPr>
              <a:spLocks/>
            </p:cNvSpPr>
            <p:nvPr/>
          </p:nvSpPr>
          <p:spPr bwMode="auto">
            <a:xfrm rot="855002">
              <a:off x="417" y="1431"/>
              <a:ext cx="123" cy="11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71" y="144"/>
                </a:cxn>
                <a:cxn ang="0">
                  <a:pos x="165" y="367"/>
                </a:cxn>
                <a:cxn ang="0">
                  <a:pos x="339" y="373"/>
                </a:cxn>
                <a:cxn ang="0">
                  <a:pos x="405" y="172"/>
                </a:cxn>
                <a:cxn ang="0">
                  <a:pos x="346" y="65"/>
                </a:cxn>
                <a:cxn ang="0">
                  <a:pos x="232" y="59"/>
                </a:cxn>
                <a:cxn ang="0">
                  <a:pos x="41" y="0"/>
                </a:cxn>
              </a:cxnLst>
              <a:rect l="0" t="0" r="r" b="b"/>
              <a:pathLst>
                <a:path w="406" h="422">
                  <a:moveTo>
                    <a:pt x="41" y="0"/>
                  </a:moveTo>
                  <a:cubicBezTo>
                    <a:pt x="0" y="36"/>
                    <a:pt x="41" y="88"/>
                    <a:pt x="71" y="144"/>
                  </a:cubicBezTo>
                  <a:cubicBezTo>
                    <a:pt x="106" y="195"/>
                    <a:pt x="109" y="365"/>
                    <a:pt x="165" y="367"/>
                  </a:cubicBezTo>
                  <a:cubicBezTo>
                    <a:pt x="223" y="369"/>
                    <a:pt x="311" y="422"/>
                    <a:pt x="339" y="373"/>
                  </a:cubicBezTo>
                  <a:cubicBezTo>
                    <a:pt x="371" y="338"/>
                    <a:pt x="404" y="223"/>
                    <a:pt x="405" y="172"/>
                  </a:cubicBezTo>
                  <a:cubicBezTo>
                    <a:pt x="406" y="120"/>
                    <a:pt x="375" y="84"/>
                    <a:pt x="346" y="65"/>
                  </a:cubicBezTo>
                  <a:cubicBezTo>
                    <a:pt x="317" y="46"/>
                    <a:pt x="283" y="70"/>
                    <a:pt x="232" y="59"/>
                  </a:cubicBezTo>
                  <a:cubicBezTo>
                    <a:pt x="181" y="48"/>
                    <a:pt x="69" y="12"/>
                    <a:pt x="41" y="0"/>
                  </a:cubicBezTo>
                  <a:close/>
                </a:path>
              </a:pathLst>
            </a:custGeom>
            <a:solidFill>
              <a:srgbClr val="33CCCC">
                <a:alpha val="2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>
              <a:off x="1408" y="1697"/>
              <a:ext cx="72" cy="65"/>
            </a:xfrm>
            <a:custGeom>
              <a:avLst/>
              <a:gdLst/>
              <a:ahLst/>
              <a:cxnLst>
                <a:cxn ang="0">
                  <a:pos x="45" y="168"/>
                </a:cxn>
                <a:cxn ang="0">
                  <a:pos x="32" y="95"/>
                </a:cxn>
                <a:cxn ang="0">
                  <a:pos x="133" y="21"/>
                </a:cxn>
                <a:cxn ang="0">
                  <a:pos x="223" y="17"/>
                </a:cxn>
                <a:cxn ang="0">
                  <a:pos x="189" y="126"/>
                </a:cxn>
                <a:cxn ang="0">
                  <a:pos x="105" y="206"/>
                </a:cxn>
                <a:cxn ang="0">
                  <a:pos x="45" y="168"/>
                </a:cxn>
              </a:cxnLst>
              <a:rect l="0" t="0" r="r" b="b"/>
              <a:pathLst>
                <a:path w="233" h="212">
                  <a:moveTo>
                    <a:pt x="45" y="168"/>
                  </a:moveTo>
                  <a:cubicBezTo>
                    <a:pt x="33" y="150"/>
                    <a:pt x="0" y="134"/>
                    <a:pt x="32" y="95"/>
                  </a:cubicBezTo>
                  <a:cubicBezTo>
                    <a:pt x="64" y="56"/>
                    <a:pt x="111" y="25"/>
                    <a:pt x="133" y="21"/>
                  </a:cubicBezTo>
                  <a:cubicBezTo>
                    <a:pt x="155" y="17"/>
                    <a:pt x="213" y="0"/>
                    <a:pt x="223" y="17"/>
                  </a:cubicBezTo>
                  <a:cubicBezTo>
                    <a:pt x="233" y="35"/>
                    <a:pt x="208" y="94"/>
                    <a:pt x="189" y="126"/>
                  </a:cubicBezTo>
                  <a:cubicBezTo>
                    <a:pt x="170" y="157"/>
                    <a:pt x="130" y="199"/>
                    <a:pt x="105" y="206"/>
                  </a:cubicBezTo>
                  <a:cubicBezTo>
                    <a:pt x="81" y="212"/>
                    <a:pt x="59" y="189"/>
                    <a:pt x="45" y="168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67"/>
            <p:cNvSpPr>
              <a:spLocks/>
            </p:cNvSpPr>
            <p:nvPr/>
          </p:nvSpPr>
          <p:spPr bwMode="auto">
            <a:xfrm>
              <a:off x="1647" y="1668"/>
              <a:ext cx="223" cy="281"/>
            </a:xfrm>
            <a:custGeom>
              <a:avLst/>
              <a:gdLst/>
              <a:ahLst/>
              <a:cxnLst>
                <a:cxn ang="0">
                  <a:pos x="642" y="295"/>
                </a:cxn>
                <a:cxn ang="0">
                  <a:pos x="633" y="626"/>
                </a:cxn>
                <a:cxn ang="0">
                  <a:pos x="654" y="783"/>
                </a:cxn>
                <a:cxn ang="0">
                  <a:pos x="207" y="883"/>
                </a:cxn>
                <a:cxn ang="0">
                  <a:pos x="41" y="618"/>
                </a:cxn>
                <a:cxn ang="0">
                  <a:pos x="191" y="451"/>
                </a:cxn>
                <a:cxn ang="0">
                  <a:pos x="34" y="47"/>
                </a:cxn>
                <a:cxn ang="0">
                  <a:pos x="394" y="167"/>
                </a:cxn>
                <a:cxn ang="0">
                  <a:pos x="258" y="455"/>
                </a:cxn>
                <a:cxn ang="0">
                  <a:pos x="434" y="455"/>
                </a:cxn>
                <a:cxn ang="0">
                  <a:pos x="642" y="295"/>
                </a:cxn>
              </a:cxnLst>
              <a:rect l="0" t="0" r="r" b="b"/>
              <a:pathLst>
                <a:path w="725" h="913">
                  <a:moveTo>
                    <a:pt x="642" y="295"/>
                  </a:moveTo>
                  <a:cubicBezTo>
                    <a:pt x="689" y="319"/>
                    <a:pt x="631" y="545"/>
                    <a:pt x="633" y="626"/>
                  </a:cubicBezTo>
                  <a:cubicBezTo>
                    <a:pt x="635" y="707"/>
                    <a:pt x="725" y="740"/>
                    <a:pt x="654" y="783"/>
                  </a:cubicBezTo>
                  <a:cubicBezTo>
                    <a:pt x="592" y="811"/>
                    <a:pt x="273" y="913"/>
                    <a:pt x="207" y="883"/>
                  </a:cubicBezTo>
                  <a:cubicBezTo>
                    <a:pt x="125" y="835"/>
                    <a:pt x="60" y="722"/>
                    <a:pt x="41" y="618"/>
                  </a:cubicBezTo>
                  <a:cubicBezTo>
                    <a:pt x="30" y="537"/>
                    <a:pt x="160" y="500"/>
                    <a:pt x="191" y="451"/>
                  </a:cubicBezTo>
                  <a:cubicBezTo>
                    <a:pt x="190" y="356"/>
                    <a:pt x="0" y="94"/>
                    <a:pt x="34" y="47"/>
                  </a:cubicBezTo>
                  <a:cubicBezTo>
                    <a:pt x="68" y="0"/>
                    <a:pt x="357" y="99"/>
                    <a:pt x="394" y="167"/>
                  </a:cubicBezTo>
                  <a:cubicBezTo>
                    <a:pt x="431" y="235"/>
                    <a:pt x="251" y="407"/>
                    <a:pt x="258" y="455"/>
                  </a:cubicBezTo>
                  <a:cubicBezTo>
                    <a:pt x="265" y="503"/>
                    <a:pt x="370" y="482"/>
                    <a:pt x="434" y="455"/>
                  </a:cubicBezTo>
                  <a:cubicBezTo>
                    <a:pt x="498" y="428"/>
                    <a:pt x="599" y="328"/>
                    <a:pt x="642" y="295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>
              <a:off x="1683" y="1938"/>
              <a:ext cx="227" cy="154"/>
            </a:xfrm>
            <a:custGeom>
              <a:avLst/>
              <a:gdLst/>
              <a:ahLst/>
              <a:cxnLst>
                <a:cxn ang="0">
                  <a:pos x="636" y="24"/>
                </a:cxn>
                <a:cxn ang="0">
                  <a:pos x="737" y="172"/>
                </a:cxn>
                <a:cxn ang="0">
                  <a:pos x="633" y="469"/>
                </a:cxn>
                <a:cxn ang="0">
                  <a:pos x="242" y="340"/>
                </a:cxn>
                <a:cxn ang="0">
                  <a:pos x="32" y="101"/>
                </a:cxn>
                <a:cxn ang="0">
                  <a:pos x="368" y="28"/>
                </a:cxn>
                <a:cxn ang="0">
                  <a:pos x="636" y="24"/>
                </a:cxn>
              </a:cxnLst>
              <a:rect l="0" t="0" r="r" b="b"/>
              <a:pathLst>
                <a:path w="737" h="499">
                  <a:moveTo>
                    <a:pt x="636" y="24"/>
                  </a:moveTo>
                  <a:cubicBezTo>
                    <a:pt x="686" y="47"/>
                    <a:pt x="737" y="98"/>
                    <a:pt x="737" y="172"/>
                  </a:cubicBezTo>
                  <a:cubicBezTo>
                    <a:pt x="737" y="246"/>
                    <a:pt x="715" y="441"/>
                    <a:pt x="633" y="469"/>
                  </a:cubicBezTo>
                  <a:cubicBezTo>
                    <a:pt x="566" y="499"/>
                    <a:pt x="313" y="372"/>
                    <a:pt x="242" y="340"/>
                  </a:cubicBezTo>
                  <a:cubicBezTo>
                    <a:pt x="154" y="289"/>
                    <a:pt x="0" y="155"/>
                    <a:pt x="32" y="101"/>
                  </a:cubicBezTo>
                  <a:cubicBezTo>
                    <a:pt x="64" y="47"/>
                    <a:pt x="258" y="39"/>
                    <a:pt x="368" y="28"/>
                  </a:cubicBezTo>
                  <a:cubicBezTo>
                    <a:pt x="469" y="15"/>
                    <a:pt x="585" y="0"/>
                    <a:pt x="636" y="24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>
              <a:off x="1891" y="1293"/>
              <a:ext cx="224" cy="83"/>
            </a:xfrm>
            <a:custGeom>
              <a:avLst/>
              <a:gdLst/>
              <a:ahLst/>
              <a:cxnLst>
                <a:cxn ang="0">
                  <a:pos x="648" y="111"/>
                </a:cxn>
                <a:cxn ang="0">
                  <a:pos x="594" y="255"/>
                </a:cxn>
                <a:cxn ang="0">
                  <a:pos x="230" y="255"/>
                </a:cxn>
                <a:cxn ang="0">
                  <a:pos x="0" y="189"/>
                </a:cxn>
                <a:cxn ang="0">
                  <a:pos x="233" y="58"/>
                </a:cxn>
                <a:cxn ang="0">
                  <a:pos x="548" y="9"/>
                </a:cxn>
                <a:cxn ang="0">
                  <a:pos x="648" y="111"/>
                </a:cxn>
              </a:cxnLst>
              <a:rect l="0" t="0" r="r" b="b"/>
              <a:pathLst>
                <a:path w="663" h="267">
                  <a:moveTo>
                    <a:pt x="648" y="111"/>
                  </a:moveTo>
                  <a:cubicBezTo>
                    <a:pt x="655" y="152"/>
                    <a:pt x="663" y="231"/>
                    <a:pt x="594" y="255"/>
                  </a:cubicBezTo>
                  <a:cubicBezTo>
                    <a:pt x="532" y="239"/>
                    <a:pt x="288" y="267"/>
                    <a:pt x="230" y="255"/>
                  </a:cubicBezTo>
                  <a:cubicBezTo>
                    <a:pt x="171" y="243"/>
                    <a:pt x="0" y="222"/>
                    <a:pt x="0" y="189"/>
                  </a:cubicBezTo>
                  <a:cubicBezTo>
                    <a:pt x="0" y="156"/>
                    <a:pt x="142" y="88"/>
                    <a:pt x="233" y="58"/>
                  </a:cubicBezTo>
                  <a:cubicBezTo>
                    <a:pt x="324" y="28"/>
                    <a:pt x="480" y="0"/>
                    <a:pt x="548" y="9"/>
                  </a:cubicBezTo>
                  <a:cubicBezTo>
                    <a:pt x="617" y="18"/>
                    <a:pt x="640" y="70"/>
                    <a:pt x="648" y="111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>
              <a:off x="1840" y="1405"/>
              <a:ext cx="336" cy="144"/>
            </a:xfrm>
            <a:custGeom>
              <a:avLst/>
              <a:gdLst/>
              <a:ahLst/>
              <a:cxnLst>
                <a:cxn ang="0">
                  <a:pos x="866" y="418"/>
                </a:cxn>
                <a:cxn ang="0">
                  <a:pos x="702" y="457"/>
                </a:cxn>
                <a:cxn ang="0">
                  <a:pos x="366" y="355"/>
                </a:cxn>
                <a:cxn ang="0">
                  <a:pos x="36" y="97"/>
                </a:cxn>
                <a:cxn ang="0">
                  <a:pos x="150" y="6"/>
                </a:cxn>
                <a:cxn ang="0">
                  <a:pos x="591" y="131"/>
                </a:cxn>
                <a:cxn ang="0">
                  <a:pos x="983" y="131"/>
                </a:cxn>
                <a:cxn ang="0">
                  <a:pos x="1071" y="227"/>
                </a:cxn>
                <a:cxn ang="0">
                  <a:pos x="866" y="418"/>
                </a:cxn>
              </a:cxnLst>
              <a:rect l="0" t="0" r="r" b="b"/>
              <a:pathLst>
                <a:path w="1091" h="467">
                  <a:moveTo>
                    <a:pt x="866" y="418"/>
                  </a:moveTo>
                  <a:cubicBezTo>
                    <a:pt x="821" y="457"/>
                    <a:pt x="785" y="467"/>
                    <a:pt x="702" y="457"/>
                  </a:cubicBezTo>
                  <a:cubicBezTo>
                    <a:pt x="615" y="440"/>
                    <a:pt x="466" y="411"/>
                    <a:pt x="366" y="355"/>
                  </a:cubicBezTo>
                  <a:cubicBezTo>
                    <a:pt x="266" y="299"/>
                    <a:pt x="72" y="151"/>
                    <a:pt x="36" y="97"/>
                  </a:cubicBezTo>
                  <a:cubicBezTo>
                    <a:pt x="0" y="39"/>
                    <a:pt x="58" y="0"/>
                    <a:pt x="150" y="6"/>
                  </a:cubicBezTo>
                  <a:cubicBezTo>
                    <a:pt x="242" y="12"/>
                    <a:pt x="452" y="110"/>
                    <a:pt x="591" y="131"/>
                  </a:cubicBezTo>
                  <a:cubicBezTo>
                    <a:pt x="730" y="152"/>
                    <a:pt x="903" y="115"/>
                    <a:pt x="983" y="131"/>
                  </a:cubicBezTo>
                  <a:cubicBezTo>
                    <a:pt x="1063" y="147"/>
                    <a:pt x="1091" y="179"/>
                    <a:pt x="1071" y="227"/>
                  </a:cubicBezTo>
                  <a:cubicBezTo>
                    <a:pt x="1051" y="275"/>
                    <a:pt x="909" y="378"/>
                    <a:pt x="866" y="418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71"/>
            <p:cNvSpPr>
              <a:spLocks/>
            </p:cNvSpPr>
            <p:nvPr/>
          </p:nvSpPr>
          <p:spPr bwMode="auto">
            <a:xfrm>
              <a:off x="2629" y="1287"/>
              <a:ext cx="78" cy="57"/>
            </a:xfrm>
            <a:custGeom>
              <a:avLst/>
              <a:gdLst/>
              <a:ahLst/>
              <a:cxnLst>
                <a:cxn ang="0">
                  <a:pos x="252" y="81"/>
                </a:cxn>
                <a:cxn ang="0">
                  <a:pos x="176" y="7"/>
                </a:cxn>
                <a:cxn ang="0">
                  <a:pos x="73" y="82"/>
                </a:cxn>
                <a:cxn ang="0">
                  <a:pos x="8" y="163"/>
                </a:cxn>
                <a:cxn ang="0">
                  <a:pos x="30" y="186"/>
                </a:cxn>
                <a:cxn ang="0">
                  <a:pos x="122" y="180"/>
                </a:cxn>
                <a:cxn ang="0">
                  <a:pos x="170" y="146"/>
                </a:cxn>
                <a:cxn ang="0">
                  <a:pos x="231" y="122"/>
                </a:cxn>
                <a:cxn ang="0">
                  <a:pos x="252" y="81"/>
                </a:cxn>
              </a:cxnLst>
              <a:rect l="0" t="0" r="r" b="b"/>
              <a:pathLst>
                <a:path w="257" h="189">
                  <a:moveTo>
                    <a:pt x="252" y="81"/>
                  </a:moveTo>
                  <a:cubicBezTo>
                    <a:pt x="257" y="41"/>
                    <a:pt x="214" y="13"/>
                    <a:pt x="176" y="7"/>
                  </a:cubicBezTo>
                  <a:cubicBezTo>
                    <a:pt x="138" y="0"/>
                    <a:pt x="83" y="57"/>
                    <a:pt x="73" y="82"/>
                  </a:cubicBezTo>
                  <a:cubicBezTo>
                    <a:pt x="70" y="105"/>
                    <a:pt x="0" y="146"/>
                    <a:pt x="8" y="163"/>
                  </a:cubicBezTo>
                  <a:cubicBezTo>
                    <a:pt x="1" y="180"/>
                    <a:pt x="11" y="183"/>
                    <a:pt x="30" y="186"/>
                  </a:cubicBezTo>
                  <a:cubicBezTo>
                    <a:pt x="49" y="189"/>
                    <a:pt x="99" y="187"/>
                    <a:pt x="122" y="180"/>
                  </a:cubicBezTo>
                  <a:cubicBezTo>
                    <a:pt x="145" y="173"/>
                    <a:pt x="152" y="156"/>
                    <a:pt x="170" y="146"/>
                  </a:cubicBezTo>
                  <a:cubicBezTo>
                    <a:pt x="189" y="137"/>
                    <a:pt x="217" y="133"/>
                    <a:pt x="231" y="122"/>
                  </a:cubicBezTo>
                  <a:cubicBezTo>
                    <a:pt x="244" y="112"/>
                    <a:pt x="248" y="90"/>
                    <a:pt x="252" y="81"/>
                  </a:cubicBezTo>
                  <a:close/>
                </a:path>
              </a:pathLst>
            </a:custGeom>
            <a:solidFill>
              <a:srgbClr val="3399FF">
                <a:alpha val="3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72"/>
            <p:cNvSpPr>
              <a:spLocks/>
            </p:cNvSpPr>
            <p:nvPr/>
          </p:nvSpPr>
          <p:spPr bwMode="auto">
            <a:xfrm>
              <a:off x="2618" y="1843"/>
              <a:ext cx="37" cy="22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104" y="5"/>
                </a:cxn>
                <a:cxn ang="0">
                  <a:pos x="107" y="76"/>
                </a:cxn>
                <a:cxn ang="0">
                  <a:pos x="50" y="89"/>
                </a:cxn>
                <a:cxn ang="0">
                  <a:pos x="23" y="94"/>
                </a:cxn>
                <a:cxn ang="0">
                  <a:pos x="0" y="72"/>
                </a:cxn>
                <a:cxn ang="0">
                  <a:pos x="46" y="24"/>
                </a:cxn>
                <a:cxn ang="0">
                  <a:pos x="58" y="10"/>
                </a:cxn>
              </a:cxnLst>
              <a:rect l="0" t="0" r="r" b="b"/>
              <a:pathLst>
                <a:path w="114" h="94">
                  <a:moveTo>
                    <a:pt x="58" y="10"/>
                  </a:moveTo>
                  <a:cubicBezTo>
                    <a:pt x="89" y="3"/>
                    <a:pt x="94" y="0"/>
                    <a:pt x="104" y="5"/>
                  </a:cubicBezTo>
                  <a:cubicBezTo>
                    <a:pt x="114" y="10"/>
                    <a:pt x="111" y="61"/>
                    <a:pt x="107" y="76"/>
                  </a:cubicBezTo>
                  <a:cubicBezTo>
                    <a:pt x="94" y="93"/>
                    <a:pt x="66" y="80"/>
                    <a:pt x="50" y="89"/>
                  </a:cubicBezTo>
                  <a:cubicBezTo>
                    <a:pt x="44" y="93"/>
                    <a:pt x="32" y="92"/>
                    <a:pt x="23" y="94"/>
                  </a:cubicBezTo>
                  <a:cubicBezTo>
                    <a:pt x="9" y="88"/>
                    <a:pt x="9" y="82"/>
                    <a:pt x="0" y="72"/>
                  </a:cubicBezTo>
                  <a:cubicBezTo>
                    <a:pt x="4" y="61"/>
                    <a:pt x="37" y="34"/>
                    <a:pt x="46" y="24"/>
                  </a:cubicBezTo>
                  <a:cubicBezTo>
                    <a:pt x="52" y="20"/>
                    <a:pt x="54" y="15"/>
                    <a:pt x="58" y="10"/>
                  </a:cubicBezTo>
                  <a:close/>
                </a:path>
              </a:pathLst>
            </a:custGeom>
            <a:solidFill>
              <a:srgbClr val="33CCCC">
                <a:alpha val="2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73"/>
            <p:cNvSpPr>
              <a:spLocks/>
            </p:cNvSpPr>
            <p:nvPr/>
          </p:nvSpPr>
          <p:spPr bwMode="auto">
            <a:xfrm>
              <a:off x="2483" y="1375"/>
              <a:ext cx="96" cy="43"/>
            </a:xfrm>
            <a:custGeom>
              <a:avLst/>
              <a:gdLst/>
              <a:ahLst/>
              <a:cxnLst>
                <a:cxn ang="0">
                  <a:pos x="57" y="53"/>
                </a:cxn>
                <a:cxn ang="0">
                  <a:pos x="58" y="168"/>
                </a:cxn>
                <a:cxn ang="0">
                  <a:pos x="200" y="160"/>
                </a:cxn>
                <a:cxn ang="0">
                  <a:pos x="513" y="119"/>
                </a:cxn>
                <a:cxn ang="0">
                  <a:pos x="377" y="56"/>
                </a:cxn>
                <a:cxn ang="0">
                  <a:pos x="344" y="0"/>
                </a:cxn>
                <a:cxn ang="0">
                  <a:pos x="57" y="53"/>
                </a:cxn>
              </a:cxnLst>
              <a:rect l="0" t="0" r="r" b="b"/>
              <a:pathLst>
                <a:path w="537" h="201">
                  <a:moveTo>
                    <a:pt x="57" y="53"/>
                  </a:moveTo>
                  <a:cubicBezTo>
                    <a:pt x="0" y="87"/>
                    <a:pt x="20" y="135"/>
                    <a:pt x="58" y="168"/>
                  </a:cubicBezTo>
                  <a:cubicBezTo>
                    <a:pt x="98" y="201"/>
                    <a:pt x="156" y="178"/>
                    <a:pt x="200" y="160"/>
                  </a:cubicBezTo>
                  <a:cubicBezTo>
                    <a:pt x="231" y="140"/>
                    <a:pt x="489" y="168"/>
                    <a:pt x="513" y="119"/>
                  </a:cubicBezTo>
                  <a:cubicBezTo>
                    <a:pt x="537" y="70"/>
                    <a:pt x="405" y="76"/>
                    <a:pt x="377" y="56"/>
                  </a:cubicBezTo>
                  <a:cubicBezTo>
                    <a:pt x="349" y="36"/>
                    <a:pt x="397" y="0"/>
                    <a:pt x="344" y="0"/>
                  </a:cubicBezTo>
                  <a:cubicBezTo>
                    <a:pt x="291" y="0"/>
                    <a:pt x="116" y="42"/>
                    <a:pt x="57" y="53"/>
                  </a:cubicBezTo>
                  <a:close/>
                </a:path>
              </a:pathLst>
            </a:custGeom>
            <a:solidFill>
              <a:srgbClr val="3399FF">
                <a:alpha val="3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Text Box 74"/>
            <p:cNvSpPr txBox="1">
              <a:spLocks noChangeArrowheads="1"/>
            </p:cNvSpPr>
            <p:nvPr/>
          </p:nvSpPr>
          <p:spPr bwMode="auto">
            <a:xfrm>
              <a:off x="1666" y="15"/>
              <a:ext cx="121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/>
                <a:t>ПЛОТНОСТЬ  ВСЕГО НАСЕЛЕНИЯ В ЗИМНИЙ БУДНИЙ </a:t>
              </a:r>
            </a:p>
            <a:p>
              <a:pPr algn="ctr"/>
              <a:r>
                <a:rPr lang="ru-RU" sz="1000" b="1"/>
                <a:t>ДЕНЬ 2010 г.</a:t>
              </a:r>
              <a:endParaRPr lang="ru-RU" sz="1000"/>
            </a:p>
          </p:txBody>
        </p:sp>
      </p:grpSp>
      <p:grpSp>
        <p:nvGrpSpPr>
          <p:cNvPr id="92" name="Group 229"/>
          <p:cNvGrpSpPr>
            <a:grpSpLocks/>
          </p:cNvGrpSpPr>
          <p:nvPr/>
        </p:nvGrpSpPr>
        <p:grpSpPr bwMode="auto">
          <a:xfrm>
            <a:off x="5414328" y="1950720"/>
            <a:ext cx="4583112" cy="4343400"/>
            <a:chOff x="2873" y="1584"/>
            <a:chExt cx="2887" cy="2736"/>
          </a:xfrm>
        </p:grpSpPr>
        <p:sp>
          <p:nvSpPr>
            <p:cNvPr id="93" name="AutoShape 166"/>
            <p:cNvSpPr>
              <a:spLocks noChangeAspect="1" noChangeArrowheads="1"/>
            </p:cNvSpPr>
            <p:nvPr/>
          </p:nvSpPr>
          <p:spPr bwMode="auto">
            <a:xfrm>
              <a:off x="2873" y="1584"/>
              <a:ext cx="2887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94" name="Picture 167" descr="МО_бланковка с районами и гор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2891" y="1604"/>
              <a:ext cx="2851" cy="2696"/>
            </a:xfrm>
            <a:prstGeom prst="rect">
              <a:avLst/>
            </a:prstGeom>
            <a:solidFill>
              <a:srgbClr val="006600">
                <a:alpha val="41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95" name="Freeform 168"/>
            <p:cNvSpPr>
              <a:spLocks/>
            </p:cNvSpPr>
            <p:nvPr/>
          </p:nvSpPr>
          <p:spPr bwMode="auto">
            <a:xfrm>
              <a:off x="2966" y="1676"/>
              <a:ext cx="2519" cy="2522"/>
            </a:xfrm>
            <a:custGeom>
              <a:avLst/>
              <a:gdLst/>
              <a:ahLst/>
              <a:cxnLst>
                <a:cxn ang="0">
                  <a:pos x="6895" y="3177"/>
                </a:cxn>
                <a:cxn ang="0">
                  <a:pos x="6463" y="3081"/>
                </a:cxn>
                <a:cxn ang="0">
                  <a:pos x="5815" y="3081"/>
                </a:cxn>
                <a:cxn ang="0">
                  <a:pos x="5943" y="2481"/>
                </a:cxn>
                <a:cxn ang="0">
                  <a:pos x="5407" y="2529"/>
                </a:cxn>
                <a:cxn ang="0">
                  <a:pos x="5748" y="1679"/>
                </a:cxn>
                <a:cxn ang="0">
                  <a:pos x="5119" y="969"/>
                </a:cxn>
                <a:cxn ang="0">
                  <a:pos x="4638" y="2560"/>
                </a:cxn>
                <a:cxn ang="0">
                  <a:pos x="4302" y="1504"/>
                </a:cxn>
                <a:cxn ang="0">
                  <a:pos x="4983" y="513"/>
                </a:cxn>
                <a:cxn ang="0">
                  <a:pos x="4834" y="575"/>
                </a:cxn>
                <a:cxn ang="0">
                  <a:pos x="4895" y="215"/>
                </a:cxn>
                <a:cxn ang="0">
                  <a:pos x="3974" y="430"/>
                </a:cxn>
                <a:cxn ang="0">
                  <a:pos x="3814" y="753"/>
                </a:cxn>
                <a:cxn ang="0">
                  <a:pos x="3470" y="1705"/>
                </a:cxn>
                <a:cxn ang="0">
                  <a:pos x="3603" y="2426"/>
                </a:cxn>
                <a:cxn ang="0">
                  <a:pos x="3446" y="1489"/>
                </a:cxn>
                <a:cxn ang="0">
                  <a:pos x="2891" y="1115"/>
                </a:cxn>
                <a:cxn ang="0">
                  <a:pos x="2382" y="1432"/>
                </a:cxn>
                <a:cxn ang="0">
                  <a:pos x="1949" y="1709"/>
                </a:cxn>
                <a:cxn ang="0">
                  <a:pos x="2534" y="2256"/>
                </a:cxn>
                <a:cxn ang="0">
                  <a:pos x="2278" y="3280"/>
                </a:cxn>
                <a:cxn ang="0">
                  <a:pos x="2003" y="3382"/>
                </a:cxn>
                <a:cxn ang="0">
                  <a:pos x="1518" y="2650"/>
                </a:cxn>
                <a:cxn ang="0">
                  <a:pos x="947" y="2254"/>
                </a:cxn>
                <a:cxn ang="0">
                  <a:pos x="686" y="1648"/>
                </a:cxn>
                <a:cxn ang="0">
                  <a:pos x="335" y="1439"/>
                </a:cxn>
                <a:cxn ang="0">
                  <a:pos x="593" y="2116"/>
                </a:cxn>
                <a:cxn ang="0">
                  <a:pos x="227" y="2680"/>
                </a:cxn>
                <a:cxn ang="0">
                  <a:pos x="1139" y="3076"/>
                </a:cxn>
                <a:cxn ang="0">
                  <a:pos x="990" y="3768"/>
                </a:cxn>
                <a:cxn ang="0">
                  <a:pos x="515" y="4136"/>
                </a:cxn>
                <a:cxn ang="0">
                  <a:pos x="1097" y="4753"/>
                </a:cxn>
                <a:cxn ang="0">
                  <a:pos x="1486" y="4808"/>
                </a:cxn>
                <a:cxn ang="0">
                  <a:pos x="2219" y="5107"/>
                </a:cxn>
                <a:cxn ang="0">
                  <a:pos x="2446" y="5200"/>
                </a:cxn>
                <a:cxn ang="0">
                  <a:pos x="3142" y="4816"/>
                </a:cxn>
                <a:cxn ang="0">
                  <a:pos x="3389" y="5498"/>
                </a:cxn>
                <a:cxn ang="0">
                  <a:pos x="3398" y="5896"/>
                </a:cxn>
                <a:cxn ang="0">
                  <a:pos x="3641" y="6631"/>
                </a:cxn>
                <a:cxn ang="0">
                  <a:pos x="4152" y="6817"/>
                </a:cxn>
                <a:cxn ang="0">
                  <a:pos x="4614" y="6566"/>
                </a:cxn>
                <a:cxn ang="0">
                  <a:pos x="4398" y="6200"/>
                </a:cxn>
                <a:cxn ang="0">
                  <a:pos x="4366" y="5680"/>
                </a:cxn>
                <a:cxn ang="0">
                  <a:pos x="4944" y="6692"/>
                </a:cxn>
                <a:cxn ang="0">
                  <a:pos x="5358" y="7088"/>
                </a:cxn>
                <a:cxn ang="0">
                  <a:pos x="5782" y="7216"/>
                </a:cxn>
                <a:cxn ang="0">
                  <a:pos x="6240" y="8155"/>
                </a:cxn>
                <a:cxn ang="0">
                  <a:pos x="6420" y="7766"/>
                </a:cxn>
                <a:cxn ang="0">
                  <a:pos x="5862" y="6840"/>
                </a:cxn>
                <a:cxn ang="0">
                  <a:pos x="6246" y="6712"/>
                </a:cxn>
                <a:cxn ang="0">
                  <a:pos x="6923" y="6944"/>
                </a:cxn>
                <a:cxn ang="0">
                  <a:pos x="7463" y="6932"/>
                </a:cxn>
                <a:cxn ang="0">
                  <a:pos x="7182" y="5992"/>
                </a:cxn>
                <a:cxn ang="0">
                  <a:pos x="6622" y="5528"/>
                </a:cxn>
                <a:cxn ang="0">
                  <a:pos x="7294" y="5056"/>
                </a:cxn>
                <a:cxn ang="0">
                  <a:pos x="8118" y="5272"/>
                </a:cxn>
                <a:cxn ang="0">
                  <a:pos x="6919" y="4456"/>
                </a:cxn>
                <a:cxn ang="0">
                  <a:pos x="6967" y="3929"/>
                </a:cxn>
              </a:cxnLst>
              <a:rect l="0" t="0" r="r" b="b"/>
              <a:pathLst>
                <a:path w="8163" h="8173">
                  <a:moveTo>
                    <a:pt x="7359" y="3689"/>
                  </a:moveTo>
                  <a:cubicBezTo>
                    <a:pt x="7319" y="3625"/>
                    <a:pt x="7371" y="3614"/>
                    <a:pt x="7359" y="3569"/>
                  </a:cubicBezTo>
                  <a:cubicBezTo>
                    <a:pt x="7347" y="3524"/>
                    <a:pt x="7326" y="3452"/>
                    <a:pt x="7287" y="3417"/>
                  </a:cubicBezTo>
                  <a:cubicBezTo>
                    <a:pt x="7248" y="3382"/>
                    <a:pt x="7172" y="3372"/>
                    <a:pt x="7127" y="3361"/>
                  </a:cubicBezTo>
                  <a:cubicBezTo>
                    <a:pt x="7082" y="3350"/>
                    <a:pt x="7047" y="3369"/>
                    <a:pt x="7015" y="3353"/>
                  </a:cubicBezTo>
                  <a:cubicBezTo>
                    <a:pt x="6983" y="3337"/>
                    <a:pt x="6955" y="3297"/>
                    <a:pt x="6935" y="3268"/>
                  </a:cubicBezTo>
                  <a:cubicBezTo>
                    <a:pt x="6915" y="3239"/>
                    <a:pt x="6908" y="3201"/>
                    <a:pt x="6895" y="3177"/>
                  </a:cubicBezTo>
                  <a:cubicBezTo>
                    <a:pt x="6882" y="3153"/>
                    <a:pt x="6871" y="3146"/>
                    <a:pt x="6857" y="3124"/>
                  </a:cubicBezTo>
                  <a:cubicBezTo>
                    <a:pt x="6843" y="3102"/>
                    <a:pt x="6826" y="3058"/>
                    <a:pt x="6809" y="3046"/>
                  </a:cubicBezTo>
                  <a:cubicBezTo>
                    <a:pt x="6792" y="3034"/>
                    <a:pt x="6774" y="3048"/>
                    <a:pt x="6755" y="3052"/>
                  </a:cubicBezTo>
                  <a:cubicBezTo>
                    <a:pt x="6736" y="3056"/>
                    <a:pt x="6718" y="3073"/>
                    <a:pt x="6695" y="3073"/>
                  </a:cubicBezTo>
                  <a:cubicBezTo>
                    <a:pt x="6672" y="3073"/>
                    <a:pt x="6640" y="3041"/>
                    <a:pt x="6615" y="3049"/>
                  </a:cubicBezTo>
                  <a:cubicBezTo>
                    <a:pt x="6590" y="3057"/>
                    <a:pt x="6568" y="3116"/>
                    <a:pt x="6543" y="3121"/>
                  </a:cubicBezTo>
                  <a:cubicBezTo>
                    <a:pt x="6518" y="3126"/>
                    <a:pt x="6500" y="3114"/>
                    <a:pt x="6463" y="3081"/>
                  </a:cubicBezTo>
                  <a:cubicBezTo>
                    <a:pt x="6426" y="3048"/>
                    <a:pt x="6363" y="2936"/>
                    <a:pt x="6319" y="2921"/>
                  </a:cubicBezTo>
                  <a:cubicBezTo>
                    <a:pt x="6275" y="2906"/>
                    <a:pt x="6233" y="2987"/>
                    <a:pt x="6199" y="2993"/>
                  </a:cubicBezTo>
                  <a:cubicBezTo>
                    <a:pt x="6165" y="2999"/>
                    <a:pt x="6134" y="2963"/>
                    <a:pt x="6113" y="2956"/>
                  </a:cubicBezTo>
                  <a:cubicBezTo>
                    <a:pt x="6092" y="2949"/>
                    <a:pt x="6090" y="2955"/>
                    <a:pt x="6071" y="2950"/>
                  </a:cubicBezTo>
                  <a:cubicBezTo>
                    <a:pt x="6052" y="2945"/>
                    <a:pt x="6023" y="2892"/>
                    <a:pt x="5999" y="2926"/>
                  </a:cubicBezTo>
                  <a:cubicBezTo>
                    <a:pt x="5975" y="2960"/>
                    <a:pt x="5958" y="3127"/>
                    <a:pt x="5927" y="3153"/>
                  </a:cubicBezTo>
                  <a:cubicBezTo>
                    <a:pt x="5896" y="3179"/>
                    <a:pt x="5855" y="3100"/>
                    <a:pt x="5815" y="3081"/>
                  </a:cubicBezTo>
                  <a:cubicBezTo>
                    <a:pt x="5775" y="3062"/>
                    <a:pt x="5700" y="3056"/>
                    <a:pt x="5687" y="3041"/>
                  </a:cubicBezTo>
                  <a:cubicBezTo>
                    <a:pt x="5674" y="3026"/>
                    <a:pt x="5706" y="3001"/>
                    <a:pt x="5735" y="2993"/>
                  </a:cubicBezTo>
                  <a:cubicBezTo>
                    <a:pt x="5764" y="2985"/>
                    <a:pt x="5808" y="3033"/>
                    <a:pt x="5863" y="2993"/>
                  </a:cubicBezTo>
                  <a:cubicBezTo>
                    <a:pt x="5918" y="2953"/>
                    <a:pt x="6044" y="2808"/>
                    <a:pt x="6063" y="2753"/>
                  </a:cubicBezTo>
                  <a:cubicBezTo>
                    <a:pt x="6082" y="2698"/>
                    <a:pt x="5995" y="2691"/>
                    <a:pt x="5975" y="2662"/>
                  </a:cubicBezTo>
                  <a:cubicBezTo>
                    <a:pt x="5955" y="2633"/>
                    <a:pt x="5950" y="2608"/>
                    <a:pt x="5945" y="2578"/>
                  </a:cubicBezTo>
                  <a:cubicBezTo>
                    <a:pt x="5940" y="2548"/>
                    <a:pt x="5953" y="2509"/>
                    <a:pt x="5943" y="2481"/>
                  </a:cubicBezTo>
                  <a:cubicBezTo>
                    <a:pt x="5933" y="2453"/>
                    <a:pt x="5892" y="2436"/>
                    <a:pt x="5885" y="2410"/>
                  </a:cubicBezTo>
                  <a:cubicBezTo>
                    <a:pt x="5878" y="2384"/>
                    <a:pt x="5897" y="2362"/>
                    <a:pt x="5903" y="2326"/>
                  </a:cubicBezTo>
                  <a:cubicBezTo>
                    <a:pt x="5909" y="2290"/>
                    <a:pt x="5928" y="2215"/>
                    <a:pt x="5919" y="2193"/>
                  </a:cubicBezTo>
                  <a:cubicBezTo>
                    <a:pt x="5910" y="2171"/>
                    <a:pt x="5883" y="2142"/>
                    <a:pt x="5847" y="2193"/>
                  </a:cubicBezTo>
                  <a:cubicBezTo>
                    <a:pt x="5811" y="2244"/>
                    <a:pt x="5772" y="2425"/>
                    <a:pt x="5705" y="2500"/>
                  </a:cubicBezTo>
                  <a:cubicBezTo>
                    <a:pt x="5638" y="2575"/>
                    <a:pt x="5497" y="2636"/>
                    <a:pt x="5447" y="2641"/>
                  </a:cubicBezTo>
                  <a:cubicBezTo>
                    <a:pt x="5397" y="2646"/>
                    <a:pt x="5378" y="2572"/>
                    <a:pt x="5407" y="2529"/>
                  </a:cubicBezTo>
                  <a:cubicBezTo>
                    <a:pt x="5436" y="2486"/>
                    <a:pt x="5563" y="2449"/>
                    <a:pt x="5623" y="2385"/>
                  </a:cubicBezTo>
                  <a:cubicBezTo>
                    <a:pt x="5683" y="2321"/>
                    <a:pt x="5750" y="2198"/>
                    <a:pt x="5766" y="2146"/>
                  </a:cubicBezTo>
                  <a:cubicBezTo>
                    <a:pt x="5782" y="2094"/>
                    <a:pt x="5732" y="2096"/>
                    <a:pt x="5718" y="2074"/>
                  </a:cubicBezTo>
                  <a:cubicBezTo>
                    <a:pt x="5704" y="2052"/>
                    <a:pt x="5680" y="2034"/>
                    <a:pt x="5682" y="2015"/>
                  </a:cubicBezTo>
                  <a:cubicBezTo>
                    <a:pt x="5684" y="1995"/>
                    <a:pt x="5722" y="1984"/>
                    <a:pt x="5730" y="1955"/>
                  </a:cubicBezTo>
                  <a:cubicBezTo>
                    <a:pt x="5738" y="1926"/>
                    <a:pt x="5727" y="1887"/>
                    <a:pt x="5730" y="1841"/>
                  </a:cubicBezTo>
                  <a:cubicBezTo>
                    <a:pt x="5733" y="1795"/>
                    <a:pt x="5742" y="1720"/>
                    <a:pt x="5748" y="1679"/>
                  </a:cubicBezTo>
                  <a:cubicBezTo>
                    <a:pt x="5754" y="1638"/>
                    <a:pt x="5780" y="1618"/>
                    <a:pt x="5767" y="1593"/>
                  </a:cubicBezTo>
                  <a:cubicBezTo>
                    <a:pt x="5754" y="1568"/>
                    <a:pt x="5712" y="1554"/>
                    <a:pt x="5671" y="1529"/>
                  </a:cubicBezTo>
                  <a:cubicBezTo>
                    <a:pt x="5630" y="1504"/>
                    <a:pt x="5547" y="1485"/>
                    <a:pt x="5519" y="1441"/>
                  </a:cubicBezTo>
                  <a:cubicBezTo>
                    <a:pt x="5491" y="1397"/>
                    <a:pt x="5512" y="1312"/>
                    <a:pt x="5503" y="1265"/>
                  </a:cubicBezTo>
                  <a:cubicBezTo>
                    <a:pt x="5494" y="1218"/>
                    <a:pt x="5502" y="1188"/>
                    <a:pt x="5463" y="1161"/>
                  </a:cubicBezTo>
                  <a:cubicBezTo>
                    <a:pt x="5424" y="1134"/>
                    <a:pt x="5328" y="1137"/>
                    <a:pt x="5271" y="1105"/>
                  </a:cubicBezTo>
                  <a:cubicBezTo>
                    <a:pt x="5214" y="1073"/>
                    <a:pt x="5172" y="941"/>
                    <a:pt x="5119" y="969"/>
                  </a:cubicBezTo>
                  <a:cubicBezTo>
                    <a:pt x="5066" y="997"/>
                    <a:pt x="5012" y="1214"/>
                    <a:pt x="4951" y="1274"/>
                  </a:cubicBezTo>
                  <a:cubicBezTo>
                    <a:pt x="4890" y="1334"/>
                    <a:pt x="4790" y="1282"/>
                    <a:pt x="4751" y="1330"/>
                  </a:cubicBezTo>
                  <a:cubicBezTo>
                    <a:pt x="4712" y="1378"/>
                    <a:pt x="4689" y="1509"/>
                    <a:pt x="4718" y="1560"/>
                  </a:cubicBezTo>
                  <a:cubicBezTo>
                    <a:pt x="4747" y="1611"/>
                    <a:pt x="4934" y="1586"/>
                    <a:pt x="4926" y="1634"/>
                  </a:cubicBezTo>
                  <a:cubicBezTo>
                    <a:pt x="4918" y="1682"/>
                    <a:pt x="4721" y="1751"/>
                    <a:pt x="4670" y="1848"/>
                  </a:cubicBezTo>
                  <a:cubicBezTo>
                    <a:pt x="4619" y="1945"/>
                    <a:pt x="4627" y="2097"/>
                    <a:pt x="4622" y="2216"/>
                  </a:cubicBezTo>
                  <a:cubicBezTo>
                    <a:pt x="4617" y="2335"/>
                    <a:pt x="4651" y="2512"/>
                    <a:pt x="4638" y="2560"/>
                  </a:cubicBezTo>
                  <a:cubicBezTo>
                    <a:pt x="4625" y="2608"/>
                    <a:pt x="4587" y="2557"/>
                    <a:pt x="4542" y="2504"/>
                  </a:cubicBezTo>
                  <a:cubicBezTo>
                    <a:pt x="4497" y="2451"/>
                    <a:pt x="4406" y="2304"/>
                    <a:pt x="4366" y="2240"/>
                  </a:cubicBezTo>
                  <a:cubicBezTo>
                    <a:pt x="4326" y="2176"/>
                    <a:pt x="4298" y="2155"/>
                    <a:pt x="4302" y="2120"/>
                  </a:cubicBezTo>
                  <a:cubicBezTo>
                    <a:pt x="4306" y="2085"/>
                    <a:pt x="4333" y="2073"/>
                    <a:pt x="4390" y="2032"/>
                  </a:cubicBezTo>
                  <a:cubicBezTo>
                    <a:pt x="4447" y="1991"/>
                    <a:pt x="4602" y="1923"/>
                    <a:pt x="4646" y="1872"/>
                  </a:cubicBezTo>
                  <a:cubicBezTo>
                    <a:pt x="4690" y="1821"/>
                    <a:pt x="4711" y="1789"/>
                    <a:pt x="4654" y="1728"/>
                  </a:cubicBezTo>
                  <a:cubicBezTo>
                    <a:pt x="4597" y="1667"/>
                    <a:pt x="4291" y="1564"/>
                    <a:pt x="4302" y="1504"/>
                  </a:cubicBezTo>
                  <a:cubicBezTo>
                    <a:pt x="4313" y="1444"/>
                    <a:pt x="4655" y="1450"/>
                    <a:pt x="4718" y="1368"/>
                  </a:cubicBezTo>
                  <a:cubicBezTo>
                    <a:pt x="4781" y="1286"/>
                    <a:pt x="4643" y="1095"/>
                    <a:pt x="4679" y="1011"/>
                  </a:cubicBezTo>
                  <a:cubicBezTo>
                    <a:pt x="4715" y="927"/>
                    <a:pt x="4864" y="881"/>
                    <a:pt x="4935" y="865"/>
                  </a:cubicBezTo>
                  <a:cubicBezTo>
                    <a:pt x="5006" y="849"/>
                    <a:pt x="5006" y="958"/>
                    <a:pt x="5103" y="913"/>
                  </a:cubicBezTo>
                  <a:cubicBezTo>
                    <a:pt x="5200" y="868"/>
                    <a:pt x="5496" y="657"/>
                    <a:pt x="5519" y="593"/>
                  </a:cubicBezTo>
                  <a:cubicBezTo>
                    <a:pt x="5542" y="529"/>
                    <a:pt x="5328" y="542"/>
                    <a:pt x="5239" y="529"/>
                  </a:cubicBezTo>
                  <a:cubicBezTo>
                    <a:pt x="5150" y="516"/>
                    <a:pt x="5016" y="492"/>
                    <a:pt x="4983" y="513"/>
                  </a:cubicBezTo>
                  <a:cubicBezTo>
                    <a:pt x="4950" y="534"/>
                    <a:pt x="5087" y="599"/>
                    <a:pt x="5041" y="653"/>
                  </a:cubicBezTo>
                  <a:cubicBezTo>
                    <a:pt x="4995" y="707"/>
                    <a:pt x="4805" y="793"/>
                    <a:pt x="4709" y="838"/>
                  </a:cubicBezTo>
                  <a:cubicBezTo>
                    <a:pt x="4612" y="884"/>
                    <a:pt x="4513" y="926"/>
                    <a:pt x="4461" y="928"/>
                  </a:cubicBezTo>
                  <a:cubicBezTo>
                    <a:pt x="4409" y="930"/>
                    <a:pt x="4403" y="895"/>
                    <a:pt x="4399" y="849"/>
                  </a:cubicBezTo>
                  <a:cubicBezTo>
                    <a:pt x="4395" y="803"/>
                    <a:pt x="4414" y="693"/>
                    <a:pt x="4439" y="649"/>
                  </a:cubicBezTo>
                  <a:cubicBezTo>
                    <a:pt x="4464" y="605"/>
                    <a:pt x="4485" y="597"/>
                    <a:pt x="4551" y="585"/>
                  </a:cubicBezTo>
                  <a:cubicBezTo>
                    <a:pt x="4617" y="573"/>
                    <a:pt x="4768" y="587"/>
                    <a:pt x="4834" y="575"/>
                  </a:cubicBezTo>
                  <a:cubicBezTo>
                    <a:pt x="4900" y="563"/>
                    <a:pt x="4950" y="538"/>
                    <a:pt x="4947" y="515"/>
                  </a:cubicBezTo>
                  <a:cubicBezTo>
                    <a:pt x="4944" y="492"/>
                    <a:pt x="4855" y="439"/>
                    <a:pt x="4817" y="437"/>
                  </a:cubicBezTo>
                  <a:cubicBezTo>
                    <a:pt x="4778" y="435"/>
                    <a:pt x="4746" y="497"/>
                    <a:pt x="4716" y="503"/>
                  </a:cubicBezTo>
                  <a:cubicBezTo>
                    <a:pt x="4686" y="509"/>
                    <a:pt x="4649" y="502"/>
                    <a:pt x="4639" y="473"/>
                  </a:cubicBezTo>
                  <a:cubicBezTo>
                    <a:pt x="4629" y="444"/>
                    <a:pt x="4645" y="363"/>
                    <a:pt x="4655" y="329"/>
                  </a:cubicBezTo>
                  <a:cubicBezTo>
                    <a:pt x="4665" y="295"/>
                    <a:pt x="4659" y="287"/>
                    <a:pt x="4699" y="268"/>
                  </a:cubicBezTo>
                  <a:cubicBezTo>
                    <a:pt x="4739" y="249"/>
                    <a:pt x="4867" y="241"/>
                    <a:pt x="4895" y="215"/>
                  </a:cubicBezTo>
                  <a:cubicBezTo>
                    <a:pt x="4923" y="189"/>
                    <a:pt x="4911" y="115"/>
                    <a:pt x="4865" y="113"/>
                  </a:cubicBezTo>
                  <a:cubicBezTo>
                    <a:pt x="4820" y="111"/>
                    <a:pt x="4683" y="221"/>
                    <a:pt x="4621" y="203"/>
                  </a:cubicBezTo>
                  <a:cubicBezTo>
                    <a:pt x="4557" y="185"/>
                    <a:pt x="4531" y="12"/>
                    <a:pt x="4493" y="6"/>
                  </a:cubicBezTo>
                  <a:cubicBezTo>
                    <a:pt x="4455" y="0"/>
                    <a:pt x="4432" y="156"/>
                    <a:pt x="4391" y="169"/>
                  </a:cubicBezTo>
                  <a:cubicBezTo>
                    <a:pt x="4271" y="205"/>
                    <a:pt x="4312" y="72"/>
                    <a:pt x="4244" y="84"/>
                  </a:cubicBezTo>
                  <a:cubicBezTo>
                    <a:pt x="4178" y="96"/>
                    <a:pt x="4196" y="303"/>
                    <a:pt x="4151" y="361"/>
                  </a:cubicBezTo>
                  <a:cubicBezTo>
                    <a:pt x="4106" y="419"/>
                    <a:pt x="4017" y="427"/>
                    <a:pt x="3974" y="430"/>
                  </a:cubicBezTo>
                  <a:cubicBezTo>
                    <a:pt x="3930" y="433"/>
                    <a:pt x="3908" y="368"/>
                    <a:pt x="3889" y="377"/>
                  </a:cubicBezTo>
                  <a:cubicBezTo>
                    <a:pt x="3870" y="386"/>
                    <a:pt x="3829" y="457"/>
                    <a:pt x="3859" y="484"/>
                  </a:cubicBezTo>
                  <a:cubicBezTo>
                    <a:pt x="3889" y="511"/>
                    <a:pt x="4020" y="517"/>
                    <a:pt x="4070" y="539"/>
                  </a:cubicBezTo>
                  <a:cubicBezTo>
                    <a:pt x="4120" y="561"/>
                    <a:pt x="4151" y="581"/>
                    <a:pt x="4159" y="617"/>
                  </a:cubicBezTo>
                  <a:cubicBezTo>
                    <a:pt x="4167" y="653"/>
                    <a:pt x="4131" y="710"/>
                    <a:pt x="4119" y="753"/>
                  </a:cubicBezTo>
                  <a:cubicBezTo>
                    <a:pt x="4107" y="796"/>
                    <a:pt x="4138" y="873"/>
                    <a:pt x="4087" y="873"/>
                  </a:cubicBezTo>
                  <a:cubicBezTo>
                    <a:pt x="4036" y="873"/>
                    <a:pt x="3884" y="782"/>
                    <a:pt x="3814" y="753"/>
                  </a:cubicBezTo>
                  <a:cubicBezTo>
                    <a:pt x="3749" y="722"/>
                    <a:pt x="3672" y="655"/>
                    <a:pt x="3668" y="698"/>
                  </a:cubicBezTo>
                  <a:cubicBezTo>
                    <a:pt x="3664" y="741"/>
                    <a:pt x="3768" y="909"/>
                    <a:pt x="3790" y="1009"/>
                  </a:cubicBezTo>
                  <a:cubicBezTo>
                    <a:pt x="3812" y="1109"/>
                    <a:pt x="3863" y="1273"/>
                    <a:pt x="3798" y="1297"/>
                  </a:cubicBezTo>
                  <a:cubicBezTo>
                    <a:pt x="3733" y="1321"/>
                    <a:pt x="3430" y="1126"/>
                    <a:pt x="3398" y="1153"/>
                  </a:cubicBezTo>
                  <a:cubicBezTo>
                    <a:pt x="3366" y="1180"/>
                    <a:pt x="3593" y="1392"/>
                    <a:pt x="3606" y="1456"/>
                  </a:cubicBezTo>
                  <a:cubicBezTo>
                    <a:pt x="3619" y="1520"/>
                    <a:pt x="3501" y="1495"/>
                    <a:pt x="3478" y="1536"/>
                  </a:cubicBezTo>
                  <a:cubicBezTo>
                    <a:pt x="3455" y="1577"/>
                    <a:pt x="3453" y="1618"/>
                    <a:pt x="3470" y="1705"/>
                  </a:cubicBezTo>
                  <a:cubicBezTo>
                    <a:pt x="3487" y="1792"/>
                    <a:pt x="3552" y="1971"/>
                    <a:pt x="3579" y="2058"/>
                  </a:cubicBezTo>
                  <a:cubicBezTo>
                    <a:pt x="3606" y="2145"/>
                    <a:pt x="3590" y="2203"/>
                    <a:pt x="3635" y="2226"/>
                  </a:cubicBezTo>
                  <a:cubicBezTo>
                    <a:pt x="3680" y="2249"/>
                    <a:pt x="3805" y="2178"/>
                    <a:pt x="3852" y="2194"/>
                  </a:cubicBezTo>
                  <a:cubicBezTo>
                    <a:pt x="3899" y="2210"/>
                    <a:pt x="3927" y="2293"/>
                    <a:pt x="3916" y="2322"/>
                  </a:cubicBezTo>
                  <a:cubicBezTo>
                    <a:pt x="3905" y="2351"/>
                    <a:pt x="3801" y="2342"/>
                    <a:pt x="3787" y="2370"/>
                  </a:cubicBezTo>
                  <a:cubicBezTo>
                    <a:pt x="3774" y="2398"/>
                    <a:pt x="3867" y="2481"/>
                    <a:pt x="3836" y="2490"/>
                  </a:cubicBezTo>
                  <a:cubicBezTo>
                    <a:pt x="3805" y="2499"/>
                    <a:pt x="3690" y="2498"/>
                    <a:pt x="3603" y="2426"/>
                  </a:cubicBezTo>
                  <a:cubicBezTo>
                    <a:pt x="3516" y="2354"/>
                    <a:pt x="3399" y="2138"/>
                    <a:pt x="3315" y="2058"/>
                  </a:cubicBezTo>
                  <a:cubicBezTo>
                    <a:pt x="3231" y="1979"/>
                    <a:pt x="3145" y="1983"/>
                    <a:pt x="3099" y="1947"/>
                  </a:cubicBezTo>
                  <a:cubicBezTo>
                    <a:pt x="3053" y="1911"/>
                    <a:pt x="3034" y="1872"/>
                    <a:pt x="3038" y="1840"/>
                  </a:cubicBezTo>
                  <a:cubicBezTo>
                    <a:pt x="3042" y="1808"/>
                    <a:pt x="3062" y="1758"/>
                    <a:pt x="3123" y="1755"/>
                  </a:cubicBezTo>
                  <a:cubicBezTo>
                    <a:pt x="3184" y="1752"/>
                    <a:pt x="3347" y="1826"/>
                    <a:pt x="3403" y="1819"/>
                  </a:cubicBezTo>
                  <a:cubicBezTo>
                    <a:pt x="3459" y="1812"/>
                    <a:pt x="3455" y="1768"/>
                    <a:pt x="3462" y="1713"/>
                  </a:cubicBezTo>
                  <a:cubicBezTo>
                    <a:pt x="3469" y="1658"/>
                    <a:pt x="3479" y="1538"/>
                    <a:pt x="3446" y="1489"/>
                  </a:cubicBezTo>
                  <a:cubicBezTo>
                    <a:pt x="3424" y="1431"/>
                    <a:pt x="3294" y="1470"/>
                    <a:pt x="3262" y="1416"/>
                  </a:cubicBezTo>
                  <a:cubicBezTo>
                    <a:pt x="3239" y="1360"/>
                    <a:pt x="3341" y="1191"/>
                    <a:pt x="3310" y="1152"/>
                  </a:cubicBezTo>
                  <a:cubicBezTo>
                    <a:pt x="3279" y="1113"/>
                    <a:pt x="3128" y="1179"/>
                    <a:pt x="3077" y="1181"/>
                  </a:cubicBezTo>
                  <a:cubicBezTo>
                    <a:pt x="3026" y="1183"/>
                    <a:pt x="3003" y="1180"/>
                    <a:pt x="3005" y="1163"/>
                  </a:cubicBezTo>
                  <a:cubicBezTo>
                    <a:pt x="3007" y="1146"/>
                    <a:pt x="3082" y="1096"/>
                    <a:pt x="3089" y="1079"/>
                  </a:cubicBezTo>
                  <a:cubicBezTo>
                    <a:pt x="3096" y="1062"/>
                    <a:pt x="3080" y="1055"/>
                    <a:pt x="3047" y="1061"/>
                  </a:cubicBezTo>
                  <a:cubicBezTo>
                    <a:pt x="3014" y="1067"/>
                    <a:pt x="2943" y="1112"/>
                    <a:pt x="2891" y="1115"/>
                  </a:cubicBezTo>
                  <a:cubicBezTo>
                    <a:pt x="2839" y="1118"/>
                    <a:pt x="2797" y="1069"/>
                    <a:pt x="2734" y="1081"/>
                  </a:cubicBezTo>
                  <a:cubicBezTo>
                    <a:pt x="2671" y="1093"/>
                    <a:pt x="2576" y="1158"/>
                    <a:pt x="2513" y="1187"/>
                  </a:cubicBezTo>
                  <a:cubicBezTo>
                    <a:pt x="2450" y="1216"/>
                    <a:pt x="2392" y="1237"/>
                    <a:pt x="2358" y="1257"/>
                  </a:cubicBezTo>
                  <a:cubicBezTo>
                    <a:pt x="2324" y="1277"/>
                    <a:pt x="2349" y="1296"/>
                    <a:pt x="2310" y="1305"/>
                  </a:cubicBezTo>
                  <a:cubicBezTo>
                    <a:pt x="2271" y="1314"/>
                    <a:pt x="2173" y="1297"/>
                    <a:pt x="2126" y="1313"/>
                  </a:cubicBezTo>
                  <a:cubicBezTo>
                    <a:pt x="2079" y="1329"/>
                    <a:pt x="1987" y="1380"/>
                    <a:pt x="2030" y="1400"/>
                  </a:cubicBezTo>
                  <a:cubicBezTo>
                    <a:pt x="2073" y="1420"/>
                    <a:pt x="2315" y="1420"/>
                    <a:pt x="2382" y="1432"/>
                  </a:cubicBezTo>
                  <a:cubicBezTo>
                    <a:pt x="2449" y="1444"/>
                    <a:pt x="2464" y="1450"/>
                    <a:pt x="2435" y="1475"/>
                  </a:cubicBezTo>
                  <a:cubicBezTo>
                    <a:pt x="2406" y="1500"/>
                    <a:pt x="2283" y="1571"/>
                    <a:pt x="2207" y="1583"/>
                  </a:cubicBezTo>
                  <a:cubicBezTo>
                    <a:pt x="2131" y="1595"/>
                    <a:pt x="2040" y="1535"/>
                    <a:pt x="1979" y="1547"/>
                  </a:cubicBezTo>
                  <a:cubicBezTo>
                    <a:pt x="1918" y="1559"/>
                    <a:pt x="1888" y="1627"/>
                    <a:pt x="1841" y="1655"/>
                  </a:cubicBezTo>
                  <a:cubicBezTo>
                    <a:pt x="1794" y="1683"/>
                    <a:pt x="1709" y="1696"/>
                    <a:pt x="1694" y="1713"/>
                  </a:cubicBezTo>
                  <a:cubicBezTo>
                    <a:pt x="1679" y="1730"/>
                    <a:pt x="1708" y="1762"/>
                    <a:pt x="1750" y="1761"/>
                  </a:cubicBezTo>
                  <a:cubicBezTo>
                    <a:pt x="1792" y="1760"/>
                    <a:pt x="1900" y="1735"/>
                    <a:pt x="1949" y="1709"/>
                  </a:cubicBezTo>
                  <a:cubicBezTo>
                    <a:pt x="1998" y="1683"/>
                    <a:pt x="2016" y="1598"/>
                    <a:pt x="2045" y="1607"/>
                  </a:cubicBezTo>
                  <a:cubicBezTo>
                    <a:pt x="2074" y="1616"/>
                    <a:pt x="2120" y="1713"/>
                    <a:pt x="2126" y="1761"/>
                  </a:cubicBezTo>
                  <a:cubicBezTo>
                    <a:pt x="2132" y="1809"/>
                    <a:pt x="2101" y="1845"/>
                    <a:pt x="2078" y="1897"/>
                  </a:cubicBezTo>
                  <a:cubicBezTo>
                    <a:pt x="2055" y="1949"/>
                    <a:pt x="1997" y="2026"/>
                    <a:pt x="1990" y="2073"/>
                  </a:cubicBezTo>
                  <a:cubicBezTo>
                    <a:pt x="1983" y="2120"/>
                    <a:pt x="1965" y="2175"/>
                    <a:pt x="2038" y="2176"/>
                  </a:cubicBezTo>
                  <a:cubicBezTo>
                    <a:pt x="2111" y="2177"/>
                    <a:pt x="2347" y="2068"/>
                    <a:pt x="2430" y="2081"/>
                  </a:cubicBezTo>
                  <a:cubicBezTo>
                    <a:pt x="2513" y="2094"/>
                    <a:pt x="2528" y="2187"/>
                    <a:pt x="2534" y="2256"/>
                  </a:cubicBezTo>
                  <a:cubicBezTo>
                    <a:pt x="2540" y="2325"/>
                    <a:pt x="2478" y="2426"/>
                    <a:pt x="2466" y="2494"/>
                  </a:cubicBezTo>
                  <a:cubicBezTo>
                    <a:pt x="2454" y="2562"/>
                    <a:pt x="2472" y="2620"/>
                    <a:pt x="2462" y="2664"/>
                  </a:cubicBezTo>
                  <a:cubicBezTo>
                    <a:pt x="2452" y="2708"/>
                    <a:pt x="2473" y="2743"/>
                    <a:pt x="2406" y="2760"/>
                  </a:cubicBezTo>
                  <a:cubicBezTo>
                    <a:pt x="2339" y="2777"/>
                    <a:pt x="2155" y="2743"/>
                    <a:pt x="2062" y="2768"/>
                  </a:cubicBezTo>
                  <a:cubicBezTo>
                    <a:pt x="1969" y="2793"/>
                    <a:pt x="1843" y="2828"/>
                    <a:pt x="1846" y="2912"/>
                  </a:cubicBezTo>
                  <a:cubicBezTo>
                    <a:pt x="1849" y="2996"/>
                    <a:pt x="2006" y="3211"/>
                    <a:pt x="2078" y="3272"/>
                  </a:cubicBezTo>
                  <a:cubicBezTo>
                    <a:pt x="2150" y="3333"/>
                    <a:pt x="2206" y="3236"/>
                    <a:pt x="2278" y="3280"/>
                  </a:cubicBezTo>
                  <a:cubicBezTo>
                    <a:pt x="2350" y="3324"/>
                    <a:pt x="2487" y="3463"/>
                    <a:pt x="2510" y="3536"/>
                  </a:cubicBezTo>
                  <a:cubicBezTo>
                    <a:pt x="2533" y="3609"/>
                    <a:pt x="2455" y="3660"/>
                    <a:pt x="2414" y="3720"/>
                  </a:cubicBezTo>
                  <a:cubicBezTo>
                    <a:pt x="2373" y="3780"/>
                    <a:pt x="2320" y="3871"/>
                    <a:pt x="2262" y="3896"/>
                  </a:cubicBezTo>
                  <a:cubicBezTo>
                    <a:pt x="2204" y="3921"/>
                    <a:pt x="2108" y="3904"/>
                    <a:pt x="2063" y="3873"/>
                  </a:cubicBezTo>
                  <a:cubicBezTo>
                    <a:pt x="2018" y="3842"/>
                    <a:pt x="2002" y="3759"/>
                    <a:pt x="1990" y="3712"/>
                  </a:cubicBezTo>
                  <a:cubicBezTo>
                    <a:pt x="1978" y="3665"/>
                    <a:pt x="1988" y="3647"/>
                    <a:pt x="1990" y="3592"/>
                  </a:cubicBezTo>
                  <a:cubicBezTo>
                    <a:pt x="1992" y="3537"/>
                    <a:pt x="1989" y="3453"/>
                    <a:pt x="2003" y="3382"/>
                  </a:cubicBezTo>
                  <a:cubicBezTo>
                    <a:pt x="2017" y="3311"/>
                    <a:pt x="2125" y="3161"/>
                    <a:pt x="2075" y="3166"/>
                  </a:cubicBezTo>
                  <a:cubicBezTo>
                    <a:pt x="2025" y="3171"/>
                    <a:pt x="1752" y="3454"/>
                    <a:pt x="1703" y="3412"/>
                  </a:cubicBezTo>
                  <a:cubicBezTo>
                    <a:pt x="1654" y="3370"/>
                    <a:pt x="1721" y="3007"/>
                    <a:pt x="1782" y="2914"/>
                  </a:cubicBezTo>
                  <a:cubicBezTo>
                    <a:pt x="1843" y="2821"/>
                    <a:pt x="2038" y="2876"/>
                    <a:pt x="2068" y="2855"/>
                  </a:cubicBezTo>
                  <a:cubicBezTo>
                    <a:pt x="2098" y="2834"/>
                    <a:pt x="2033" y="2809"/>
                    <a:pt x="1960" y="2789"/>
                  </a:cubicBezTo>
                  <a:cubicBezTo>
                    <a:pt x="1887" y="2769"/>
                    <a:pt x="1704" y="2758"/>
                    <a:pt x="1630" y="2735"/>
                  </a:cubicBezTo>
                  <a:cubicBezTo>
                    <a:pt x="1556" y="2712"/>
                    <a:pt x="1524" y="2692"/>
                    <a:pt x="1518" y="2650"/>
                  </a:cubicBezTo>
                  <a:cubicBezTo>
                    <a:pt x="1512" y="2608"/>
                    <a:pt x="1585" y="2529"/>
                    <a:pt x="1596" y="2482"/>
                  </a:cubicBezTo>
                  <a:cubicBezTo>
                    <a:pt x="1607" y="2435"/>
                    <a:pt x="1536" y="2414"/>
                    <a:pt x="1583" y="2368"/>
                  </a:cubicBezTo>
                  <a:cubicBezTo>
                    <a:pt x="1630" y="2322"/>
                    <a:pt x="1817" y="2253"/>
                    <a:pt x="1877" y="2206"/>
                  </a:cubicBezTo>
                  <a:cubicBezTo>
                    <a:pt x="1937" y="2159"/>
                    <a:pt x="2002" y="2083"/>
                    <a:pt x="1943" y="2086"/>
                  </a:cubicBezTo>
                  <a:cubicBezTo>
                    <a:pt x="1884" y="2089"/>
                    <a:pt x="1629" y="2202"/>
                    <a:pt x="1523" y="2224"/>
                  </a:cubicBezTo>
                  <a:cubicBezTo>
                    <a:pt x="1417" y="2246"/>
                    <a:pt x="1403" y="2213"/>
                    <a:pt x="1307" y="2218"/>
                  </a:cubicBezTo>
                  <a:cubicBezTo>
                    <a:pt x="1211" y="2223"/>
                    <a:pt x="994" y="2279"/>
                    <a:pt x="947" y="2254"/>
                  </a:cubicBezTo>
                  <a:cubicBezTo>
                    <a:pt x="900" y="2229"/>
                    <a:pt x="949" y="2130"/>
                    <a:pt x="1025" y="2068"/>
                  </a:cubicBezTo>
                  <a:cubicBezTo>
                    <a:pt x="1101" y="2006"/>
                    <a:pt x="1387" y="1917"/>
                    <a:pt x="1406" y="1880"/>
                  </a:cubicBezTo>
                  <a:cubicBezTo>
                    <a:pt x="1425" y="1843"/>
                    <a:pt x="1211" y="1845"/>
                    <a:pt x="1142" y="1848"/>
                  </a:cubicBezTo>
                  <a:cubicBezTo>
                    <a:pt x="1073" y="1851"/>
                    <a:pt x="1033" y="1904"/>
                    <a:pt x="990" y="1896"/>
                  </a:cubicBezTo>
                  <a:cubicBezTo>
                    <a:pt x="947" y="1888"/>
                    <a:pt x="933" y="1821"/>
                    <a:pt x="886" y="1800"/>
                  </a:cubicBezTo>
                  <a:cubicBezTo>
                    <a:pt x="839" y="1779"/>
                    <a:pt x="743" y="1793"/>
                    <a:pt x="710" y="1768"/>
                  </a:cubicBezTo>
                  <a:cubicBezTo>
                    <a:pt x="677" y="1743"/>
                    <a:pt x="670" y="1683"/>
                    <a:pt x="686" y="1648"/>
                  </a:cubicBezTo>
                  <a:cubicBezTo>
                    <a:pt x="702" y="1613"/>
                    <a:pt x="817" y="1575"/>
                    <a:pt x="806" y="1560"/>
                  </a:cubicBezTo>
                  <a:cubicBezTo>
                    <a:pt x="812" y="1506"/>
                    <a:pt x="665" y="1571"/>
                    <a:pt x="617" y="1559"/>
                  </a:cubicBezTo>
                  <a:cubicBezTo>
                    <a:pt x="580" y="1546"/>
                    <a:pt x="600" y="1505"/>
                    <a:pt x="582" y="1480"/>
                  </a:cubicBezTo>
                  <a:cubicBezTo>
                    <a:pt x="564" y="1455"/>
                    <a:pt x="519" y="1400"/>
                    <a:pt x="510" y="1408"/>
                  </a:cubicBezTo>
                  <a:cubicBezTo>
                    <a:pt x="501" y="1416"/>
                    <a:pt x="533" y="1508"/>
                    <a:pt x="526" y="1528"/>
                  </a:cubicBezTo>
                  <a:cubicBezTo>
                    <a:pt x="519" y="1548"/>
                    <a:pt x="502" y="1543"/>
                    <a:pt x="470" y="1528"/>
                  </a:cubicBezTo>
                  <a:cubicBezTo>
                    <a:pt x="438" y="1513"/>
                    <a:pt x="363" y="1427"/>
                    <a:pt x="335" y="1439"/>
                  </a:cubicBezTo>
                  <a:cubicBezTo>
                    <a:pt x="307" y="1451"/>
                    <a:pt x="293" y="1571"/>
                    <a:pt x="302" y="1600"/>
                  </a:cubicBezTo>
                  <a:cubicBezTo>
                    <a:pt x="311" y="1629"/>
                    <a:pt x="368" y="1617"/>
                    <a:pt x="390" y="1616"/>
                  </a:cubicBezTo>
                  <a:cubicBezTo>
                    <a:pt x="412" y="1615"/>
                    <a:pt x="400" y="1570"/>
                    <a:pt x="437" y="1595"/>
                  </a:cubicBezTo>
                  <a:cubicBezTo>
                    <a:pt x="474" y="1620"/>
                    <a:pt x="584" y="1708"/>
                    <a:pt x="611" y="1769"/>
                  </a:cubicBezTo>
                  <a:cubicBezTo>
                    <a:pt x="638" y="1830"/>
                    <a:pt x="624" y="1914"/>
                    <a:pt x="599" y="1961"/>
                  </a:cubicBezTo>
                  <a:cubicBezTo>
                    <a:pt x="574" y="2008"/>
                    <a:pt x="462" y="2025"/>
                    <a:pt x="461" y="2050"/>
                  </a:cubicBezTo>
                  <a:cubicBezTo>
                    <a:pt x="460" y="2076"/>
                    <a:pt x="557" y="2090"/>
                    <a:pt x="593" y="2116"/>
                  </a:cubicBezTo>
                  <a:cubicBezTo>
                    <a:pt x="629" y="2142"/>
                    <a:pt x="626" y="2177"/>
                    <a:pt x="677" y="2206"/>
                  </a:cubicBezTo>
                  <a:cubicBezTo>
                    <a:pt x="728" y="2235"/>
                    <a:pt x="856" y="2250"/>
                    <a:pt x="899" y="2290"/>
                  </a:cubicBezTo>
                  <a:cubicBezTo>
                    <a:pt x="942" y="2330"/>
                    <a:pt x="922" y="2382"/>
                    <a:pt x="935" y="2446"/>
                  </a:cubicBezTo>
                  <a:cubicBezTo>
                    <a:pt x="948" y="2510"/>
                    <a:pt x="1010" y="2655"/>
                    <a:pt x="977" y="2674"/>
                  </a:cubicBezTo>
                  <a:cubicBezTo>
                    <a:pt x="944" y="2693"/>
                    <a:pt x="823" y="2593"/>
                    <a:pt x="737" y="2560"/>
                  </a:cubicBezTo>
                  <a:cubicBezTo>
                    <a:pt x="651" y="2527"/>
                    <a:pt x="546" y="2456"/>
                    <a:pt x="461" y="2476"/>
                  </a:cubicBezTo>
                  <a:cubicBezTo>
                    <a:pt x="376" y="2496"/>
                    <a:pt x="303" y="2626"/>
                    <a:pt x="227" y="2680"/>
                  </a:cubicBezTo>
                  <a:cubicBezTo>
                    <a:pt x="151" y="2734"/>
                    <a:pt x="12" y="2756"/>
                    <a:pt x="6" y="2800"/>
                  </a:cubicBezTo>
                  <a:cubicBezTo>
                    <a:pt x="0" y="2844"/>
                    <a:pt x="115" y="2882"/>
                    <a:pt x="191" y="2945"/>
                  </a:cubicBezTo>
                  <a:cubicBezTo>
                    <a:pt x="267" y="3008"/>
                    <a:pt x="400" y="3160"/>
                    <a:pt x="462" y="3176"/>
                  </a:cubicBezTo>
                  <a:cubicBezTo>
                    <a:pt x="524" y="3192"/>
                    <a:pt x="503" y="3074"/>
                    <a:pt x="563" y="3040"/>
                  </a:cubicBezTo>
                  <a:cubicBezTo>
                    <a:pt x="623" y="3006"/>
                    <a:pt x="754" y="2986"/>
                    <a:pt x="821" y="2975"/>
                  </a:cubicBezTo>
                  <a:cubicBezTo>
                    <a:pt x="888" y="2964"/>
                    <a:pt x="913" y="2959"/>
                    <a:pt x="966" y="2976"/>
                  </a:cubicBezTo>
                  <a:cubicBezTo>
                    <a:pt x="1019" y="2993"/>
                    <a:pt x="1077" y="3073"/>
                    <a:pt x="1139" y="3076"/>
                  </a:cubicBezTo>
                  <a:cubicBezTo>
                    <a:pt x="1201" y="3079"/>
                    <a:pt x="1277" y="3006"/>
                    <a:pt x="1337" y="2993"/>
                  </a:cubicBezTo>
                  <a:cubicBezTo>
                    <a:pt x="1397" y="2980"/>
                    <a:pt x="1463" y="2962"/>
                    <a:pt x="1499" y="2999"/>
                  </a:cubicBezTo>
                  <a:cubicBezTo>
                    <a:pt x="1535" y="3035"/>
                    <a:pt x="1578" y="3142"/>
                    <a:pt x="1553" y="3214"/>
                  </a:cubicBezTo>
                  <a:cubicBezTo>
                    <a:pt x="1528" y="3286"/>
                    <a:pt x="1372" y="3327"/>
                    <a:pt x="1349" y="3430"/>
                  </a:cubicBezTo>
                  <a:cubicBezTo>
                    <a:pt x="1326" y="3533"/>
                    <a:pt x="1431" y="3774"/>
                    <a:pt x="1414" y="3832"/>
                  </a:cubicBezTo>
                  <a:cubicBezTo>
                    <a:pt x="1397" y="3890"/>
                    <a:pt x="1317" y="3787"/>
                    <a:pt x="1246" y="3776"/>
                  </a:cubicBezTo>
                  <a:cubicBezTo>
                    <a:pt x="1175" y="3765"/>
                    <a:pt x="1038" y="3744"/>
                    <a:pt x="990" y="3768"/>
                  </a:cubicBezTo>
                  <a:cubicBezTo>
                    <a:pt x="942" y="3792"/>
                    <a:pt x="930" y="3869"/>
                    <a:pt x="958" y="3920"/>
                  </a:cubicBezTo>
                  <a:cubicBezTo>
                    <a:pt x="986" y="3971"/>
                    <a:pt x="1131" y="4031"/>
                    <a:pt x="1158" y="4072"/>
                  </a:cubicBezTo>
                  <a:cubicBezTo>
                    <a:pt x="1185" y="4113"/>
                    <a:pt x="1183" y="4199"/>
                    <a:pt x="1118" y="4168"/>
                  </a:cubicBezTo>
                  <a:cubicBezTo>
                    <a:pt x="1053" y="4137"/>
                    <a:pt x="823" y="3903"/>
                    <a:pt x="766" y="3888"/>
                  </a:cubicBezTo>
                  <a:cubicBezTo>
                    <a:pt x="709" y="3873"/>
                    <a:pt x="765" y="4008"/>
                    <a:pt x="773" y="4076"/>
                  </a:cubicBezTo>
                  <a:cubicBezTo>
                    <a:pt x="781" y="4144"/>
                    <a:pt x="858" y="4288"/>
                    <a:pt x="815" y="4298"/>
                  </a:cubicBezTo>
                  <a:cubicBezTo>
                    <a:pt x="772" y="4308"/>
                    <a:pt x="594" y="4151"/>
                    <a:pt x="515" y="4136"/>
                  </a:cubicBezTo>
                  <a:cubicBezTo>
                    <a:pt x="436" y="4121"/>
                    <a:pt x="393" y="4181"/>
                    <a:pt x="341" y="4207"/>
                  </a:cubicBezTo>
                  <a:cubicBezTo>
                    <a:pt x="289" y="4233"/>
                    <a:pt x="221" y="4262"/>
                    <a:pt x="203" y="4291"/>
                  </a:cubicBezTo>
                  <a:cubicBezTo>
                    <a:pt x="185" y="4320"/>
                    <a:pt x="244" y="4355"/>
                    <a:pt x="230" y="4384"/>
                  </a:cubicBezTo>
                  <a:cubicBezTo>
                    <a:pt x="216" y="4413"/>
                    <a:pt x="75" y="4427"/>
                    <a:pt x="118" y="4464"/>
                  </a:cubicBezTo>
                  <a:cubicBezTo>
                    <a:pt x="161" y="4501"/>
                    <a:pt x="363" y="4612"/>
                    <a:pt x="486" y="4608"/>
                  </a:cubicBezTo>
                  <a:cubicBezTo>
                    <a:pt x="609" y="4604"/>
                    <a:pt x="755" y="4417"/>
                    <a:pt x="857" y="4441"/>
                  </a:cubicBezTo>
                  <a:cubicBezTo>
                    <a:pt x="959" y="4465"/>
                    <a:pt x="993" y="4694"/>
                    <a:pt x="1097" y="4753"/>
                  </a:cubicBezTo>
                  <a:cubicBezTo>
                    <a:pt x="1201" y="4812"/>
                    <a:pt x="1382" y="4851"/>
                    <a:pt x="1481" y="4795"/>
                  </a:cubicBezTo>
                  <a:cubicBezTo>
                    <a:pt x="1580" y="4739"/>
                    <a:pt x="1649" y="4490"/>
                    <a:pt x="1694" y="4416"/>
                  </a:cubicBezTo>
                  <a:cubicBezTo>
                    <a:pt x="1739" y="4342"/>
                    <a:pt x="1715" y="4361"/>
                    <a:pt x="1750" y="4352"/>
                  </a:cubicBezTo>
                  <a:cubicBezTo>
                    <a:pt x="1785" y="4343"/>
                    <a:pt x="1778" y="4361"/>
                    <a:pt x="1907" y="4363"/>
                  </a:cubicBezTo>
                  <a:cubicBezTo>
                    <a:pt x="2036" y="4365"/>
                    <a:pt x="2490" y="4287"/>
                    <a:pt x="2525" y="4363"/>
                  </a:cubicBezTo>
                  <a:cubicBezTo>
                    <a:pt x="2560" y="4439"/>
                    <a:pt x="2290" y="4745"/>
                    <a:pt x="2117" y="4819"/>
                  </a:cubicBezTo>
                  <a:cubicBezTo>
                    <a:pt x="1944" y="4893"/>
                    <a:pt x="1578" y="4769"/>
                    <a:pt x="1486" y="4808"/>
                  </a:cubicBezTo>
                  <a:cubicBezTo>
                    <a:pt x="1394" y="4847"/>
                    <a:pt x="1533" y="4975"/>
                    <a:pt x="1566" y="5056"/>
                  </a:cubicBezTo>
                  <a:cubicBezTo>
                    <a:pt x="1599" y="5137"/>
                    <a:pt x="1650" y="5282"/>
                    <a:pt x="1686" y="5296"/>
                  </a:cubicBezTo>
                  <a:cubicBezTo>
                    <a:pt x="1722" y="5310"/>
                    <a:pt x="1740" y="5172"/>
                    <a:pt x="1781" y="5143"/>
                  </a:cubicBezTo>
                  <a:cubicBezTo>
                    <a:pt x="1822" y="5114"/>
                    <a:pt x="1913" y="5155"/>
                    <a:pt x="1931" y="5119"/>
                  </a:cubicBezTo>
                  <a:cubicBezTo>
                    <a:pt x="1949" y="5083"/>
                    <a:pt x="1866" y="4973"/>
                    <a:pt x="1889" y="4927"/>
                  </a:cubicBezTo>
                  <a:cubicBezTo>
                    <a:pt x="1912" y="4881"/>
                    <a:pt x="2014" y="4813"/>
                    <a:pt x="2069" y="4843"/>
                  </a:cubicBezTo>
                  <a:cubicBezTo>
                    <a:pt x="2124" y="4873"/>
                    <a:pt x="2175" y="5078"/>
                    <a:pt x="2219" y="5107"/>
                  </a:cubicBezTo>
                  <a:cubicBezTo>
                    <a:pt x="2263" y="5136"/>
                    <a:pt x="2335" y="5055"/>
                    <a:pt x="2333" y="5017"/>
                  </a:cubicBezTo>
                  <a:cubicBezTo>
                    <a:pt x="2331" y="4979"/>
                    <a:pt x="2205" y="4923"/>
                    <a:pt x="2206" y="4880"/>
                  </a:cubicBezTo>
                  <a:cubicBezTo>
                    <a:pt x="2207" y="4837"/>
                    <a:pt x="2317" y="4763"/>
                    <a:pt x="2342" y="4760"/>
                  </a:cubicBezTo>
                  <a:cubicBezTo>
                    <a:pt x="2367" y="4757"/>
                    <a:pt x="2346" y="4827"/>
                    <a:pt x="2358" y="4864"/>
                  </a:cubicBezTo>
                  <a:cubicBezTo>
                    <a:pt x="2370" y="4901"/>
                    <a:pt x="2393" y="4944"/>
                    <a:pt x="2414" y="4984"/>
                  </a:cubicBezTo>
                  <a:cubicBezTo>
                    <a:pt x="2435" y="5024"/>
                    <a:pt x="2481" y="5068"/>
                    <a:pt x="2486" y="5104"/>
                  </a:cubicBezTo>
                  <a:cubicBezTo>
                    <a:pt x="2491" y="5140"/>
                    <a:pt x="2403" y="5175"/>
                    <a:pt x="2446" y="5200"/>
                  </a:cubicBezTo>
                  <a:cubicBezTo>
                    <a:pt x="2489" y="5225"/>
                    <a:pt x="2678" y="5237"/>
                    <a:pt x="2742" y="5256"/>
                  </a:cubicBezTo>
                  <a:cubicBezTo>
                    <a:pt x="2806" y="5275"/>
                    <a:pt x="2782" y="5301"/>
                    <a:pt x="2830" y="5312"/>
                  </a:cubicBezTo>
                  <a:cubicBezTo>
                    <a:pt x="2878" y="5323"/>
                    <a:pt x="2978" y="5312"/>
                    <a:pt x="3030" y="5320"/>
                  </a:cubicBezTo>
                  <a:cubicBezTo>
                    <a:pt x="3082" y="5328"/>
                    <a:pt x="3125" y="5388"/>
                    <a:pt x="3142" y="5360"/>
                  </a:cubicBezTo>
                  <a:cubicBezTo>
                    <a:pt x="3159" y="5332"/>
                    <a:pt x="3143" y="5228"/>
                    <a:pt x="3134" y="5152"/>
                  </a:cubicBezTo>
                  <a:cubicBezTo>
                    <a:pt x="3125" y="5076"/>
                    <a:pt x="3085" y="4960"/>
                    <a:pt x="3086" y="4904"/>
                  </a:cubicBezTo>
                  <a:cubicBezTo>
                    <a:pt x="3087" y="4848"/>
                    <a:pt x="3117" y="4835"/>
                    <a:pt x="3142" y="4816"/>
                  </a:cubicBezTo>
                  <a:cubicBezTo>
                    <a:pt x="3167" y="4797"/>
                    <a:pt x="3205" y="4776"/>
                    <a:pt x="3238" y="4792"/>
                  </a:cubicBezTo>
                  <a:cubicBezTo>
                    <a:pt x="3271" y="4808"/>
                    <a:pt x="3301" y="4886"/>
                    <a:pt x="3342" y="4912"/>
                  </a:cubicBezTo>
                  <a:cubicBezTo>
                    <a:pt x="3383" y="4938"/>
                    <a:pt x="3438" y="4917"/>
                    <a:pt x="3485" y="4945"/>
                  </a:cubicBezTo>
                  <a:cubicBezTo>
                    <a:pt x="3532" y="4973"/>
                    <a:pt x="3618" y="5025"/>
                    <a:pt x="3622" y="5080"/>
                  </a:cubicBezTo>
                  <a:cubicBezTo>
                    <a:pt x="3626" y="5135"/>
                    <a:pt x="3532" y="5212"/>
                    <a:pt x="3509" y="5275"/>
                  </a:cubicBezTo>
                  <a:cubicBezTo>
                    <a:pt x="3486" y="5338"/>
                    <a:pt x="3506" y="5419"/>
                    <a:pt x="3486" y="5456"/>
                  </a:cubicBezTo>
                  <a:cubicBezTo>
                    <a:pt x="3466" y="5493"/>
                    <a:pt x="3442" y="5511"/>
                    <a:pt x="3389" y="5498"/>
                  </a:cubicBezTo>
                  <a:cubicBezTo>
                    <a:pt x="3336" y="5485"/>
                    <a:pt x="3194" y="5370"/>
                    <a:pt x="3167" y="5378"/>
                  </a:cubicBezTo>
                  <a:cubicBezTo>
                    <a:pt x="3140" y="5386"/>
                    <a:pt x="3197" y="5509"/>
                    <a:pt x="3227" y="5545"/>
                  </a:cubicBezTo>
                  <a:cubicBezTo>
                    <a:pt x="3257" y="5581"/>
                    <a:pt x="3341" y="5574"/>
                    <a:pt x="3347" y="5594"/>
                  </a:cubicBezTo>
                  <a:cubicBezTo>
                    <a:pt x="3353" y="5614"/>
                    <a:pt x="3278" y="5642"/>
                    <a:pt x="3263" y="5665"/>
                  </a:cubicBezTo>
                  <a:cubicBezTo>
                    <a:pt x="3248" y="5688"/>
                    <a:pt x="3242" y="5710"/>
                    <a:pt x="3257" y="5731"/>
                  </a:cubicBezTo>
                  <a:cubicBezTo>
                    <a:pt x="3272" y="5752"/>
                    <a:pt x="3330" y="5764"/>
                    <a:pt x="3353" y="5791"/>
                  </a:cubicBezTo>
                  <a:cubicBezTo>
                    <a:pt x="3376" y="5818"/>
                    <a:pt x="3348" y="5868"/>
                    <a:pt x="3398" y="5896"/>
                  </a:cubicBezTo>
                  <a:cubicBezTo>
                    <a:pt x="3448" y="5924"/>
                    <a:pt x="3620" y="5928"/>
                    <a:pt x="3654" y="5960"/>
                  </a:cubicBezTo>
                  <a:cubicBezTo>
                    <a:pt x="3688" y="5992"/>
                    <a:pt x="3609" y="6032"/>
                    <a:pt x="3605" y="6086"/>
                  </a:cubicBezTo>
                  <a:cubicBezTo>
                    <a:pt x="3601" y="6140"/>
                    <a:pt x="3647" y="6245"/>
                    <a:pt x="3629" y="6283"/>
                  </a:cubicBezTo>
                  <a:cubicBezTo>
                    <a:pt x="3611" y="6321"/>
                    <a:pt x="3523" y="6268"/>
                    <a:pt x="3497" y="6313"/>
                  </a:cubicBezTo>
                  <a:cubicBezTo>
                    <a:pt x="3471" y="6358"/>
                    <a:pt x="3452" y="6508"/>
                    <a:pt x="3473" y="6553"/>
                  </a:cubicBezTo>
                  <a:cubicBezTo>
                    <a:pt x="3494" y="6598"/>
                    <a:pt x="3595" y="6570"/>
                    <a:pt x="3623" y="6583"/>
                  </a:cubicBezTo>
                  <a:cubicBezTo>
                    <a:pt x="3651" y="6596"/>
                    <a:pt x="3611" y="6631"/>
                    <a:pt x="3641" y="6631"/>
                  </a:cubicBezTo>
                  <a:cubicBezTo>
                    <a:pt x="3671" y="6631"/>
                    <a:pt x="3762" y="6585"/>
                    <a:pt x="3803" y="6583"/>
                  </a:cubicBezTo>
                  <a:cubicBezTo>
                    <a:pt x="3844" y="6581"/>
                    <a:pt x="3862" y="6613"/>
                    <a:pt x="3887" y="6619"/>
                  </a:cubicBezTo>
                  <a:cubicBezTo>
                    <a:pt x="3912" y="6625"/>
                    <a:pt x="3929" y="6607"/>
                    <a:pt x="3953" y="6619"/>
                  </a:cubicBezTo>
                  <a:cubicBezTo>
                    <a:pt x="3978" y="6631"/>
                    <a:pt x="4012" y="6674"/>
                    <a:pt x="4032" y="6691"/>
                  </a:cubicBezTo>
                  <a:cubicBezTo>
                    <a:pt x="4052" y="6708"/>
                    <a:pt x="4066" y="6705"/>
                    <a:pt x="4074" y="6721"/>
                  </a:cubicBezTo>
                  <a:cubicBezTo>
                    <a:pt x="4082" y="6737"/>
                    <a:pt x="4067" y="6771"/>
                    <a:pt x="4080" y="6787"/>
                  </a:cubicBezTo>
                  <a:cubicBezTo>
                    <a:pt x="4093" y="6803"/>
                    <a:pt x="4139" y="6790"/>
                    <a:pt x="4152" y="6817"/>
                  </a:cubicBezTo>
                  <a:cubicBezTo>
                    <a:pt x="4165" y="6844"/>
                    <a:pt x="4144" y="6930"/>
                    <a:pt x="4158" y="6949"/>
                  </a:cubicBezTo>
                  <a:cubicBezTo>
                    <a:pt x="4172" y="6968"/>
                    <a:pt x="4195" y="6924"/>
                    <a:pt x="4236" y="6931"/>
                  </a:cubicBezTo>
                  <a:cubicBezTo>
                    <a:pt x="4278" y="6938"/>
                    <a:pt x="4357" y="6993"/>
                    <a:pt x="4404" y="6991"/>
                  </a:cubicBezTo>
                  <a:cubicBezTo>
                    <a:pt x="4452" y="6989"/>
                    <a:pt x="4500" y="6972"/>
                    <a:pt x="4524" y="6920"/>
                  </a:cubicBezTo>
                  <a:cubicBezTo>
                    <a:pt x="4548" y="6868"/>
                    <a:pt x="4552" y="6726"/>
                    <a:pt x="4548" y="6680"/>
                  </a:cubicBezTo>
                  <a:cubicBezTo>
                    <a:pt x="4544" y="6634"/>
                    <a:pt x="4489" y="6663"/>
                    <a:pt x="4500" y="6644"/>
                  </a:cubicBezTo>
                  <a:cubicBezTo>
                    <a:pt x="4511" y="6625"/>
                    <a:pt x="4614" y="6588"/>
                    <a:pt x="4614" y="6566"/>
                  </a:cubicBezTo>
                  <a:cubicBezTo>
                    <a:pt x="4614" y="6544"/>
                    <a:pt x="4533" y="6509"/>
                    <a:pt x="4502" y="6512"/>
                  </a:cubicBezTo>
                  <a:cubicBezTo>
                    <a:pt x="4471" y="6515"/>
                    <a:pt x="4472" y="6585"/>
                    <a:pt x="4428" y="6584"/>
                  </a:cubicBezTo>
                  <a:cubicBezTo>
                    <a:pt x="4384" y="6583"/>
                    <a:pt x="4275" y="6558"/>
                    <a:pt x="4238" y="6504"/>
                  </a:cubicBezTo>
                  <a:cubicBezTo>
                    <a:pt x="4201" y="6450"/>
                    <a:pt x="4223" y="6319"/>
                    <a:pt x="4206" y="6260"/>
                  </a:cubicBezTo>
                  <a:cubicBezTo>
                    <a:pt x="4189" y="6201"/>
                    <a:pt x="4138" y="6205"/>
                    <a:pt x="4134" y="6152"/>
                  </a:cubicBezTo>
                  <a:cubicBezTo>
                    <a:pt x="4130" y="6099"/>
                    <a:pt x="4138" y="5936"/>
                    <a:pt x="4182" y="5944"/>
                  </a:cubicBezTo>
                  <a:cubicBezTo>
                    <a:pt x="4226" y="5952"/>
                    <a:pt x="4331" y="6132"/>
                    <a:pt x="4398" y="6200"/>
                  </a:cubicBezTo>
                  <a:cubicBezTo>
                    <a:pt x="4465" y="6268"/>
                    <a:pt x="4532" y="6285"/>
                    <a:pt x="4584" y="6350"/>
                  </a:cubicBezTo>
                  <a:cubicBezTo>
                    <a:pt x="4636" y="6415"/>
                    <a:pt x="4680" y="6560"/>
                    <a:pt x="4710" y="6592"/>
                  </a:cubicBezTo>
                  <a:cubicBezTo>
                    <a:pt x="4740" y="6624"/>
                    <a:pt x="4770" y="6601"/>
                    <a:pt x="4766" y="6544"/>
                  </a:cubicBezTo>
                  <a:cubicBezTo>
                    <a:pt x="4762" y="6487"/>
                    <a:pt x="4722" y="6331"/>
                    <a:pt x="4686" y="6248"/>
                  </a:cubicBezTo>
                  <a:cubicBezTo>
                    <a:pt x="4650" y="6165"/>
                    <a:pt x="4567" y="6101"/>
                    <a:pt x="4550" y="6048"/>
                  </a:cubicBezTo>
                  <a:cubicBezTo>
                    <a:pt x="4533" y="5995"/>
                    <a:pt x="4613" y="5989"/>
                    <a:pt x="4582" y="5928"/>
                  </a:cubicBezTo>
                  <a:cubicBezTo>
                    <a:pt x="4551" y="5867"/>
                    <a:pt x="4334" y="5736"/>
                    <a:pt x="4366" y="5680"/>
                  </a:cubicBezTo>
                  <a:cubicBezTo>
                    <a:pt x="4398" y="5624"/>
                    <a:pt x="4512" y="5761"/>
                    <a:pt x="4560" y="5787"/>
                  </a:cubicBezTo>
                  <a:cubicBezTo>
                    <a:pt x="4608" y="5813"/>
                    <a:pt x="4631" y="5813"/>
                    <a:pt x="4656" y="5835"/>
                  </a:cubicBezTo>
                  <a:cubicBezTo>
                    <a:pt x="4681" y="5857"/>
                    <a:pt x="4685" y="5863"/>
                    <a:pt x="4710" y="5920"/>
                  </a:cubicBezTo>
                  <a:cubicBezTo>
                    <a:pt x="4735" y="5977"/>
                    <a:pt x="4789" y="6104"/>
                    <a:pt x="4806" y="6176"/>
                  </a:cubicBezTo>
                  <a:cubicBezTo>
                    <a:pt x="4823" y="6248"/>
                    <a:pt x="4819" y="6287"/>
                    <a:pt x="4814" y="6352"/>
                  </a:cubicBezTo>
                  <a:cubicBezTo>
                    <a:pt x="4809" y="6417"/>
                    <a:pt x="4752" y="6511"/>
                    <a:pt x="4774" y="6568"/>
                  </a:cubicBezTo>
                  <a:cubicBezTo>
                    <a:pt x="4796" y="6625"/>
                    <a:pt x="4913" y="6657"/>
                    <a:pt x="4944" y="6692"/>
                  </a:cubicBezTo>
                  <a:cubicBezTo>
                    <a:pt x="4975" y="6727"/>
                    <a:pt x="4945" y="6745"/>
                    <a:pt x="4962" y="6776"/>
                  </a:cubicBezTo>
                  <a:cubicBezTo>
                    <a:pt x="4979" y="6807"/>
                    <a:pt x="5026" y="6836"/>
                    <a:pt x="5046" y="6878"/>
                  </a:cubicBezTo>
                  <a:cubicBezTo>
                    <a:pt x="5066" y="6920"/>
                    <a:pt x="5056" y="7002"/>
                    <a:pt x="5082" y="7028"/>
                  </a:cubicBezTo>
                  <a:cubicBezTo>
                    <a:pt x="5108" y="7054"/>
                    <a:pt x="5177" y="7021"/>
                    <a:pt x="5202" y="7034"/>
                  </a:cubicBezTo>
                  <a:cubicBezTo>
                    <a:pt x="5227" y="7047"/>
                    <a:pt x="5216" y="7097"/>
                    <a:pt x="5232" y="7106"/>
                  </a:cubicBezTo>
                  <a:cubicBezTo>
                    <a:pt x="5248" y="7115"/>
                    <a:pt x="5277" y="7091"/>
                    <a:pt x="5298" y="7088"/>
                  </a:cubicBezTo>
                  <a:cubicBezTo>
                    <a:pt x="5319" y="7085"/>
                    <a:pt x="5344" y="7079"/>
                    <a:pt x="5358" y="7088"/>
                  </a:cubicBezTo>
                  <a:cubicBezTo>
                    <a:pt x="5372" y="7097"/>
                    <a:pt x="5370" y="7129"/>
                    <a:pt x="5382" y="7144"/>
                  </a:cubicBezTo>
                  <a:cubicBezTo>
                    <a:pt x="5394" y="7159"/>
                    <a:pt x="5409" y="7176"/>
                    <a:pt x="5430" y="7178"/>
                  </a:cubicBezTo>
                  <a:cubicBezTo>
                    <a:pt x="5451" y="7180"/>
                    <a:pt x="5485" y="7149"/>
                    <a:pt x="5508" y="7154"/>
                  </a:cubicBezTo>
                  <a:cubicBezTo>
                    <a:pt x="5531" y="7159"/>
                    <a:pt x="5550" y="7196"/>
                    <a:pt x="5568" y="7208"/>
                  </a:cubicBezTo>
                  <a:cubicBezTo>
                    <a:pt x="5586" y="7220"/>
                    <a:pt x="5597" y="7216"/>
                    <a:pt x="5616" y="7226"/>
                  </a:cubicBezTo>
                  <a:cubicBezTo>
                    <a:pt x="5635" y="7236"/>
                    <a:pt x="5654" y="7270"/>
                    <a:pt x="5682" y="7268"/>
                  </a:cubicBezTo>
                  <a:cubicBezTo>
                    <a:pt x="5710" y="7266"/>
                    <a:pt x="5722" y="7184"/>
                    <a:pt x="5782" y="7216"/>
                  </a:cubicBezTo>
                  <a:cubicBezTo>
                    <a:pt x="5842" y="7248"/>
                    <a:pt x="6019" y="7403"/>
                    <a:pt x="6042" y="7460"/>
                  </a:cubicBezTo>
                  <a:cubicBezTo>
                    <a:pt x="6065" y="7517"/>
                    <a:pt x="5946" y="7502"/>
                    <a:pt x="5922" y="7556"/>
                  </a:cubicBezTo>
                  <a:cubicBezTo>
                    <a:pt x="5898" y="7610"/>
                    <a:pt x="5883" y="7733"/>
                    <a:pt x="5898" y="7783"/>
                  </a:cubicBezTo>
                  <a:cubicBezTo>
                    <a:pt x="5913" y="7833"/>
                    <a:pt x="5992" y="7799"/>
                    <a:pt x="6014" y="7856"/>
                  </a:cubicBezTo>
                  <a:cubicBezTo>
                    <a:pt x="6036" y="7913"/>
                    <a:pt x="6000" y="8102"/>
                    <a:pt x="6030" y="8125"/>
                  </a:cubicBezTo>
                  <a:cubicBezTo>
                    <a:pt x="6060" y="8148"/>
                    <a:pt x="6157" y="7988"/>
                    <a:pt x="6192" y="7993"/>
                  </a:cubicBezTo>
                  <a:cubicBezTo>
                    <a:pt x="6227" y="7998"/>
                    <a:pt x="6224" y="8137"/>
                    <a:pt x="6240" y="8155"/>
                  </a:cubicBezTo>
                  <a:cubicBezTo>
                    <a:pt x="6256" y="8173"/>
                    <a:pt x="6277" y="8127"/>
                    <a:pt x="6288" y="8102"/>
                  </a:cubicBezTo>
                  <a:cubicBezTo>
                    <a:pt x="6299" y="8077"/>
                    <a:pt x="6277" y="8020"/>
                    <a:pt x="6306" y="8006"/>
                  </a:cubicBezTo>
                  <a:cubicBezTo>
                    <a:pt x="6335" y="7992"/>
                    <a:pt x="6419" y="8030"/>
                    <a:pt x="6462" y="8018"/>
                  </a:cubicBezTo>
                  <a:cubicBezTo>
                    <a:pt x="6505" y="8006"/>
                    <a:pt x="6555" y="7959"/>
                    <a:pt x="6564" y="7934"/>
                  </a:cubicBezTo>
                  <a:cubicBezTo>
                    <a:pt x="6573" y="7909"/>
                    <a:pt x="6537" y="7880"/>
                    <a:pt x="6516" y="7868"/>
                  </a:cubicBezTo>
                  <a:cubicBezTo>
                    <a:pt x="6495" y="7856"/>
                    <a:pt x="6454" y="7879"/>
                    <a:pt x="6438" y="7862"/>
                  </a:cubicBezTo>
                  <a:cubicBezTo>
                    <a:pt x="6422" y="7845"/>
                    <a:pt x="6422" y="7824"/>
                    <a:pt x="6420" y="7766"/>
                  </a:cubicBezTo>
                  <a:cubicBezTo>
                    <a:pt x="6418" y="7708"/>
                    <a:pt x="6418" y="7562"/>
                    <a:pt x="6426" y="7514"/>
                  </a:cubicBezTo>
                  <a:cubicBezTo>
                    <a:pt x="6434" y="7466"/>
                    <a:pt x="6490" y="7490"/>
                    <a:pt x="6468" y="7478"/>
                  </a:cubicBezTo>
                  <a:cubicBezTo>
                    <a:pt x="6446" y="7466"/>
                    <a:pt x="6327" y="7482"/>
                    <a:pt x="6294" y="7440"/>
                  </a:cubicBezTo>
                  <a:cubicBezTo>
                    <a:pt x="6261" y="7398"/>
                    <a:pt x="6301" y="7247"/>
                    <a:pt x="6270" y="7224"/>
                  </a:cubicBezTo>
                  <a:cubicBezTo>
                    <a:pt x="6239" y="7201"/>
                    <a:pt x="6155" y="7316"/>
                    <a:pt x="6110" y="7304"/>
                  </a:cubicBezTo>
                  <a:cubicBezTo>
                    <a:pt x="6065" y="7292"/>
                    <a:pt x="6039" y="7229"/>
                    <a:pt x="5998" y="7152"/>
                  </a:cubicBezTo>
                  <a:cubicBezTo>
                    <a:pt x="5957" y="7075"/>
                    <a:pt x="5860" y="6914"/>
                    <a:pt x="5862" y="6840"/>
                  </a:cubicBezTo>
                  <a:cubicBezTo>
                    <a:pt x="5864" y="6766"/>
                    <a:pt x="5952" y="6752"/>
                    <a:pt x="6011" y="6710"/>
                  </a:cubicBezTo>
                  <a:cubicBezTo>
                    <a:pt x="6070" y="6668"/>
                    <a:pt x="6151" y="6639"/>
                    <a:pt x="6215" y="6590"/>
                  </a:cubicBezTo>
                  <a:cubicBezTo>
                    <a:pt x="6279" y="6541"/>
                    <a:pt x="6340" y="6480"/>
                    <a:pt x="6395" y="6416"/>
                  </a:cubicBezTo>
                  <a:cubicBezTo>
                    <a:pt x="6450" y="6352"/>
                    <a:pt x="6513" y="6209"/>
                    <a:pt x="6545" y="6206"/>
                  </a:cubicBezTo>
                  <a:cubicBezTo>
                    <a:pt x="6577" y="6203"/>
                    <a:pt x="6582" y="6345"/>
                    <a:pt x="6587" y="6398"/>
                  </a:cubicBezTo>
                  <a:cubicBezTo>
                    <a:pt x="6592" y="6451"/>
                    <a:pt x="6632" y="6472"/>
                    <a:pt x="6575" y="6524"/>
                  </a:cubicBezTo>
                  <a:cubicBezTo>
                    <a:pt x="6518" y="6576"/>
                    <a:pt x="6283" y="6640"/>
                    <a:pt x="6246" y="6712"/>
                  </a:cubicBezTo>
                  <a:cubicBezTo>
                    <a:pt x="6209" y="6784"/>
                    <a:pt x="6329" y="6892"/>
                    <a:pt x="6353" y="6956"/>
                  </a:cubicBezTo>
                  <a:cubicBezTo>
                    <a:pt x="6377" y="7020"/>
                    <a:pt x="6366" y="7075"/>
                    <a:pt x="6390" y="7096"/>
                  </a:cubicBezTo>
                  <a:cubicBezTo>
                    <a:pt x="6414" y="7117"/>
                    <a:pt x="6465" y="7079"/>
                    <a:pt x="6497" y="7082"/>
                  </a:cubicBezTo>
                  <a:cubicBezTo>
                    <a:pt x="6529" y="7085"/>
                    <a:pt x="6546" y="7130"/>
                    <a:pt x="6581" y="7112"/>
                  </a:cubicBezTo>
                  <a:cubicBezTo>
                    <a:pt x="6616" y="7094"/>
                    <a:pt x="6665" y="6997"/>
                    <a:pt x="6707" y="6974"/>
                  </a:cubicBezTo>
                  <a:cubicBezTo>
                    <a:pt x="6749" y="6951"/>
                    <a:pt x="6797" y="6979"/>
                    <a:pt x="6833" y="6974"/>
                  </a:cubicBezTo>
                  <a:cubicBezTo>
                    <a:pt x="6869" y="6969"/>
                    <a:pt x="6922" y="6985"/>
                    <a:pt x="6923" y="6944"/>
                  </a:cubicBezTo>
                  <a:cubicBezTo>
                    <a:pt x="6924" y="6903"/>
                    <a:pt x="6817" y="6776"/>
                    <a:pt x="6839" y="6728"/>
                  </a:cubicBezTo>
                  <a:cubicBezTo>
                    <a:pt x="6861" y="6680"/>
                    <a:pt x="6995" y="6642"/>
                    <a:pt x="7054" y="6656"/>
                  </a:cubicBezTo>
                  <a:cubicBezTo>
                    <a:pt x="7113" y="6670"/>
                    <a:pt x="7155" y="6762"/>
                    <a:pt x="7193" y="6812"/>
                  </a:cubicBezTo>
                  <a:cubicBezTo>
                    <a:pt x="7231" y="6862"/>
                    <a:pt x="7258" y="6931"/>
                    <a:pt x="7283" y="6956"/>
                  </a:cubicBezTo>
                  <a:cubicBezTo>
                    <a:pt x="7308" y="6981"/>
                    <a:pt x="7325" y="6957"/>
                    <a:pt x="7343" y="6962"/>
                  </a:cubicBezTo>
                  <a:cubicBezTo>
                    <a:pt x="7361" y="6967"/>
                    <a:pt x="7371" y="6991"/>
                    <a:pt x="7391" y="6986"/>
                  </a:cubicBezTo>
                  <a:cubicBezTo>
                    <a:pt x="7411" y="6981"/>
                    <a:pt x="7468" y="6949"/>
                    <a:pt x="7463" y="6932"/>
                  </a:cubicBezTo>
                  <a:cubicBezTo>
                    <a:pt x="7458" y="6915"/>
                    <a:pt x="7363" y="6909"/>
                    <a:pt x="7361" y="6884"/>
                  </a:cubicBezTo>
                  <a:cubicBezTo>
                    <a:pt x="7359" y="6859"/>
                    <a:pt x="7423" y="6828"/>
                    <a:pt x="7451" y="6782"/>
                  </a:cubicBezTo>
                  <a:cubicBezTo>
                    <a:pt x="7479" y="6736"/>
                    <a:pt x="7519" y="6647"/>
                    <a:pt x="7529" y="6608"/>
                  </a:cubicBezTo>
                  <a:cubicBezTo>
                    <a:pt x="7539" y="6569"/>
                    <a:pt x="7510" y="6608"/>
                    <a:pt x="7511" y="6548"/>
                  </a:cubicBezTo>
                  <a:cubicBezTo>
                    <a:pt x="7512" y="6488"/>
                    <a:pt x="7557" y="6326"/>
                    <a:pt x="7534" y="6248"/>
                  </a:cubicBezTo>
                  <a:cubicBezTo>
                    <a:pt x="7511" y="6170"/>
                    <a:pt x="7433" y="6123"/>
                    <a:pt x="7374" y="6080"/>
                  </a:cubicBezTo>
                  <a:cubicBezTo>
                    <a:pt x="7315" y="6037"/>
                    <a:pt x="7225" y="6023"/>
                    <a:pt x="7182" y="5992"/>
                  </a:cubicBezTo>
                  <a:cubicBezTo>
                    <a:pt x="7139" y="5961"/>
                    <a:pt x="7075" y="5963"/>
                    <a:pt x="7118" y="5896"/>
                  </a:cubicBezTo>
                  <a:cubicBezTo>
                    <a:pt x="7161" y="5829"/>
                    <a:pt x="7412" y="5652"/>
                    <a:pt x="7438" y="5592"/>
                  </a:cubicBezTo>
                  <a:cubicBezTo>
                    <a:pt x="7464" y="5532"/>
                    <a:pt x="7320" y="5572"/>
                    <a:pt x="7272" y="5535"/>
                  </a:cubicBezTo>
                  <a:cubicBezTo>
                    <a:pt x="7224" y="5498"/>
                    <a:pt x="7190" y="5363"/>
                    <a:pt x="7152" y="5367"/>
                  </a:cubicBezTo>
                  <a:cubicBezTo>
                    <a:pt x="7114" y="5371"/>
                    <a:pt x="7104" y="5514"/>
                    <a:pt x="7044" y="5559"/>
                  </a:cubicBezTo>
                  <a:cubicBezTo>
                    <a:pt x="6984" y="5604"/>
                    <a:pt x="6860" y="5645"/>
                    <a:pt x="6790" y="5640"/>
                  </a:cubicBezTo>
                  <a:cubicBezTo>
                    <a:pt x="6720" y="5635"/>
                    <a:pt x="6654" y="5561"/>
                    <a:pt x="6622" y="5528"/>
                  </a:cubicBezTo>
                  <a:cubicBezTo>
                    <a:pt x="6590" y="5495"/>
                    <a:pt x="6595" y="5469"/>
                    <a:pt x="6598" y="5440"/>
                  </a:cubicBezTo>
                  <a:cubicBezTo>
                    <a:pt x="6601" y="5411"/>
                    <a:pt x="6609" y="5381"/>
                    <a:pt x="6638" y="5352"/>
                  </a:cubicBezTo>
                  <a:cubicBezTo>
                    <a:pt x="6667" y="5323"/>
                    <a:pt x="6726" y="5282"/>
                    <a:pt x="6774" y="5264"/>
                  </a:cubicBezTo>
                  <a:cubicBezTo>
                    <a:pt x="6822" y="5246"/>
                    <a:pt x="6880" y="5243"/>
                    <a:pt x="6924" y="5241"/>
                  </a:cubicBezTo>
                  <a:cubicBezTo>
                    <a:pt x="6968" y="5239"/>
                    <a:pt x="6998" y="5235"/>
                    <a:pt x="7038" y="5253"/>
                  </a:cubicBezTo>
                  <a:cubicBezTo>
                    <a:pt x="7078" y="5271"/>
                    <a:pt x="7123" y="5385"/>
                    <a:pt x="7166" y="5352"/>
                  </a:cubicBezTo>
                  <a:cubicBezTo>
                    <a:pt x="7209" y="5319"/>
                    <a:pt x="7228" y="5091"/>
                    <a:pt x="7294" y="5056"/>
                  </a:cubicBezTo>
                  <a:cubicBezTo>
                    <a:pt x="7360" y="5021"/>
                    <a:pt x="7536" y="5060"/>
                    <a:pt x="7560" y="5145"/>
                  </a:cubicBezTo>
                  <a:cubicBezTo>
                    <a:pt x="7584" y="5230"/>
                    <a:pt x="7407" y="5508"/>
                    <a:pt x="7438" y="5568"/>
                  </a:cubicBezTo>
                  <a:cubicBezTo>
                    <a:pt x="7469" y="5628"/>
                    <a:pt x="7673" y="5504"/>
                    <a:pt x="7746" y="5505"/>
                  </a:cubicBezTo>
                  <a:cubicBezTo>
                    <a:pt x="7819" y="5506"/>
                    <a:pt x="7856" y="5591"/>
                    <a:pt x="7878" y="5576"/>
                  </a:cubicBezTo>
                  <a:cubicBezTo>
                    <a:pt x="7900" y="5561"/>
                    <a:pt x="7841" y="5449"/>
                    <a:pt x="7878" y="5416"/>
                  </a:cubicBezTo>
                  <a:cubicBezTo>
                    <a:pt x="7915" y="5383"/>
                    <a:pt x="8062" y="5400"/>
                    <a:pt x="8102" y="5376"/>
                  </a:cubicBezTo>
                  <a:cubicBezTo>
                    <a:pt x="8142" y="5352"/>
                    <a:pt x="8163" y="5329"/>
                    <a:pt x="8118" y="5272"/>
                  </a:cubicBezTo>
                  <a:cubicBezTo>
                    <a:pt x="8073" y="5215"/>
                    <a:pt x="7924" y="5079"/>
                    <a:pt x="7831" y="5032"/>
                  </a:cubicBezTo>
                  <a:cubicBezTo>
                    <a:pt x="7738" y="4985"/>
                    <a:pt x="7614" y="5016"/>
                    <a:pt x="7559" y="4992"/>
                  </a:cubicBezTo>
                  <a:cubicBezTo>
                    <a:pt x="7504" y="4968"/>
                    <a:pt x="7530" y="4919"/>
                    <a:pt x="7503" y="4888"/>
                  </a:cubicBezTo>
                  <a:cubicBezTo>
                    <a:pt x="7476" y="4857"/>
                    <a:pt x="7432" y="4845"/>
                    <a:pt x="7399" y="4808"/>
                  </a:cubicBezTo>
                  <a:cubicBezTo>
                    <a:pt x="7366" y="4771"/>
                    <a:pt x="7356" y="4691"/>
                    <a:pt x="7303" y="4664"/>
                  </a:cubicBezTo>
                  <a:cubicBezTo>
                    <a:pt x="7250" y="4637"/>
                    <a:pt x="7143" y="4682"/>
                    <a:pt x="7079" y="4647"/>
                  </a:cubicBezTo>
                  <a:cubicBezTo>
                    <a:pt x="7015" y="4612"/>
                    <a:pt x="6936" y="4505"/>
                    <a:pt x="6919" y="4456"/>
                  </a:cubicBezTo>
                  <a:cubicBezTo>
                    <a:pt x="6902" y="4407"/>
                    <a:pt x="6945" y="4384"/>
                    <a:pt x="6977" y="4353"/>
                  </a:cubicBezTo>
                  <a:cubicBezTo>
                    <a:pt x="7009" y="4322"/>
                    <a:pt x="7058" y="4288"/>
                    <a:pt x="7111" y="4272"/>
                  </a:cubicBezTo>
                  <a:cubicBezTo>
                    <a:pt x="7164" y="4256"/>
                    <a:pt x="7266" y="4276"/>
                    <a:pt x="7295" y="4256"/>
                  </a:cubicBezTo>
                  <a:cubicBezTo>
                    <a:pt x="7324" y="4236"/>
                    <a:pt x="7308" y="4181"/>
                    <a:pt x="7287" y="4152"/>
                  </a:cubicBezTo>
                  <a:cubicBezTo>
                    <a:pt x="7266" y="4123"/>
                    <a:pt x="7216" y="4102"/>
                    <a:pt x="7169" y="4084"/>
                  </a:cubicBezTo>
                  <a:cubicBezTo>
                    <a:pt x="7122" y="4065"/>
                    <a:pt x="7041" y="4067"/>
                    <a:pt x="7007" y="4041"/>
                  </a:cubicBezTo>
                  <a:cubicBezTo>
                    <a:pt x="6973" y="4015"/>
                    <a:pt x="6964" y="3968"/>
                    <a:pt x="6967" y="3929"/>
                  </a:cubicBezTo>
                  <a:cubicBezTo>
                    <a:pt x="6970" y="3890"/>
                    <a:pt x="6975" y="3842"/>
                    <a:pt x="7025" y="3808"/>
                  </a:cubicBezTo>
                  <a:cubicBezTo>
                    <a:pt x="7075" y="3774"/>
                    <a:pt x="7209" y="3744"/>
                    <a:pt x="7265" y="3724"/>
                  </a:cubicBezTo>
                  <a:cubicBezTo>
                    <a:pt x="7265" y="3724"/>
                    <a:pt x="7399" y="3753"/>
                    <a:pt x="7359" y="3689"/>
                  </a:cubicBezTo>
                  <a:close/>
                </a:path>
              </a:pathLst>
            </a:custGeom>
            <a:solidFill>
              <a:srgbClr val="99FF99">
                <a:alpha val="23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69"/>
            <p:cNvSpPr>
              <a:spLocks/>
            </p:cNvSpPr>
            <p:nvPr/>
          </p:nvSpPr>
          <p:spPr bwMode="auto">
            <a:xfrm>
              <a:off x="5218" y="2782"/>
              <a:ext cx="450" cy="311"/>
            </a:xfrm>
            <a:custGeom>
              <a:avLst/>
              <a:gdLst/>
              <a:ahLst/>
              <a:cxnLst>
                <a:cxn ang="0">
                  <a:pos x="1435" y="491"/>
                </a:cxn>
                <a:cxn ang="0">
                  <a:pos x="1451" y="576"/>
                </a:cxn>
                <a:cxn ang="0">
                  <a:pos x="1403" y="660"/>
                </a:cxn>
                <a:cxn ang="0">
                  <a:pos x="1415" y="852"/>
                </a:cxn>
                <a:cxn ang="0">
                  <a:pos x="1307" y="840"/>
                </a:cxn>
                <a:cxn ang="0">
                  <a:pos x="1223" y="612"/>
                </a:cxn>
                <a:cxn ang="0">
                  <a:pos x="935" y="708"/>
                </a:cxn>
                <a:cxn ang="0">
                  <a:pos x="863" y="983"/>
                </a:cxn>
                <a:cxn ang="0">
                  <a:pos x="707" y="852"/>
                </a:cxn>
                <a:cxn ang="0">
                  <a:pos x="407" y="864"/>
                </a:cxn>
                <a:cxn ang="0">
                  <a:pos x="227" y="948"/>
                </a:cxn>
                <a:cxn ang="0">
                  <a:pos x="204" y="768"/>
                </a:cxn>
                <a:cxn ang="0">
                  <a:pos x="12" y="648"/>
                </a:cxn>
                <a:cxn ang="0">
                  <a:pos x="274" y="491"/>
                </a:cxn>
                <a:cxn ang="0">
                  <a:pos x="245" y="281"/>
                </a:cxn>
                <a:cxn ang="0">
                  <a:pos x="480" y="401"/>
                </a:cxn>
                <a:cxn ang="0">
                  <a:pos x="719" y="384"/>
                </a:cxn>
                <a:cxn ang="0">
                  <a:pos x="767" y="48"/>
                </a:cxn>
                <a:cxn ang="0">
                  <a:pos x="971" y="96"/>
                </a:cxn>
                <a:cxn ang="0">
                  <a:pos x="1128" y="113"/>
                </a:cxn>
                <a:cxn ang="0">
                  <a:pos x="1403" y="372"/>
                </a:cxn>
                <a:cxn ang="0">
                  <a:pos x="1435" y="491"/>
                </a:cxn>
              </a:cxnLst>
              <a:rect l="0" t="0" r="r" b="b"/>
              <a:pathLst>
                <a:path w="1456" h="1007">
                  <a:moveTo>
                    <a:pt x="1435" y="491"/>
                  </a:moveTo>
                  <a:cubicBezTo>
                    <a:pt x="1443" y="524"/>
                    <a:pt x="1456" y="548"/>
                    <a:pt x="1451" y="576"/>
                  </a:cubicBezTo>
                  <a:cubicBezTo>
                    <a:pt x="1446" y="604"/>
                    <a:pt x="1409" y="614"/>
                    <a:pt x="1403" y="660"/>
                  </a:cubicBezTo>
                  <a:cubicBezTo>
                    <a:pt x="1397" y="706"/>
                    <a:pt x="1431" y="822"/>
                    <a:pt x="1415" y="852"/>
                  </a:cubicBezTo>
                  <a:cubicBezTo>
                    <a:pt x="1402" y="873"/>
                    <a:pt x="1339" y="880"/>
                    <a:pt x="1307" y="840"/>
                  </a:cubicBezTo>
                  <a:cubicBezTo>
                    <a:pt x="1275" y="800"/>
                    <a:pt x="1285" y="634"/>
                    <a:pt x="1223" y="612"/>
                  </a:cubicBezTo>
                  <a:cubicBezTo>
                    <a:pt x="1161" y="590"/>
                    <a:pt x="995" y="646"/>
                    <a:pt x="935" y="708"/>
                  </a:cubicBezTo>
                  <a:cubicBezTo>
                    <a:pt x="875" y="770"/>
                    <a:pt x="901" y="959"/>
                    <a:pt x="863" y="983"/>
                  </a:cubicBezTo>
                  <a:cubicBezTo>
                    <a:pt x="825" y="1007"/>
                    <a:pt x="783" y="872"/>
                    <a:pt x="707" y="852"/>
                  </a:cubicBezTo>
                  <a:cubicBezTo>
                    <a:pt x="631" y="832"/>
                    <a:pt x="487" y="848"/>
                    <a:pt x="407" y="864"/>
                  </a:cubicBezTo>
                  <a:cubicBezTo>
                    <a:pt x="327" y="880"/>
                    <a:pt x="261" y="964"/>
                    <a:pt x="227" y="948"/>
                  </a:cubicBezTo>
                  <a:cubicBezTo>
                    <a:pt x="128" y="955"/>
                    <a:pt x="240" y="818"/>
                    <a:pt x="204" y="768"/>
                  </a:cubicBezTo>
                  <a:cubicBezTo>
                    <a:pt x="168" y="718"/>
                    <a:pt x="0" y="694"/>
                    <a:pt x="12" y="648"/>
                  </a:cubicBezTo>
                  <a:cubicBezTo>
                    <a:pt x="24" y="602"/>
                    <a:pt x="235" y="552"/>
                    <a:pt x="274" y="491"/>
                  </a:cubicBezTo>
                  <a:cubicBezTo>
                    <a:pt x="313" y="430"/>
                    <a:pt x="211" y="296"/>
                    <a:pt x="245" y="281"/>
                  </a:cubicBezTo>
                  <a:cubicBezTo>
                    <a:pt x="279" y="266"/>
                    <a:pt x="401" y="384"/>
                    <a:pt x="480" y="401"/>
                  </a:cubicBezTo>
                  <a:cubicBezTo>
                    <a:pt x="559" y="418"/>
                    <a:pt x="671" y="443"/>
                    <a:pt x="719" y="384"/>
                  </a:cubicBezTo>
                  <a:cubicBezTo>
                    <a:pt x="766" y="325"/>
                    <a:pt x="726" y="96"/>
                    <a:pt x="767" y="48"/>
                  </a:cubicBezTo>
                  <a:cubicBezTo>
                    <a:pt x="809" y="0"/>
                    <a:pt x="911" y="85"/>
                    <a:pt x="971" y="96"/>
                  </a:cubicBezTo>
                  <a:cubicBezTo>
                    <a:pt x="1031" y="107"/>
                    <a:pt x="1056" y="67"/>
                    <a:pt x="1128" y="113"/>
                  </a:cubicBezTo>
                  <a:cubicBezTo>
                    <a:pt x="1200" y="159"/>
                    <a:pt x="1352" y="309"/>
                    <a:pt x="1403" y="372"/>
                  </a:cubicBezTo>
                  <a:cubicBezTo>
                    <a:pt x="1454" y="435"/>
                    <a:pt x="1434" y="456"/>
                    <a:pt x="1435" y="491"/>
                  </a:cubicBezTo>
                  <a:close/>
                </a:path>
              </a:pathLst>
            </a:custGeom>
            <a:solidFill>
              <a:srgbClr val="99FF99">
                <a:alpha val="23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Rectangle 170"/>
            <p:cNvSpPr>
              <a:spLocks noChangeArrowheads="1"/>
            </p:cNvSpPr>
            <p:nvPr/>
          </p:nvSpPr>
          <p:spPr bwMode="auto">
            <a:xfrm>
              <a:off x="3071" y="3708"/>
              <a:ext cx="106" cy="325"/>
            </a:xfrm>
            <a:prstGeom prst="rect">
              <a:avLst/>
            </a:prstGeom>
            <a:solidFill>
              <a:srgbClr val="5DFF5D">
                <a:alpha val="23000"/>
              </a:srgb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71"/>
            <p:cNvSpPr>
              <a:spLocks/>
            </p:cNvSpPr>
            <p:nvPr/>
          </p:nvSpPr>
          <p:spPr bwMode="auto">
            <a:xfrm>
              <a:off x="3406" y="1896"/>
              <a:ext cx="1886" cy="1971"/>
            </a:xfrm>
            <a:custGeom>
              <a:avLst/>
              <a:gdLst/>
              <a:ahLst/>
              <a:cxnLst>
                <a:cxn ang="0">
                  <a:pos x="436" y="3292"/>
                </a:cxn>
                <a:cxn ang="0">
                  <a:pos x="928" y="3580"/>
                </a:cxn>
                <a:cxn ang="0">
                  <a:pos x="1036" y="4504"/>
                </a:cxn>
                <a:cxn ang="0">
                  <a:pos x="1732" y="4024"/>
                </a:cxn>
                <a:cxn ang="0">
                  <a:pos x="2308" y="4480"/>
                </a:cxn>
                <a:cxn ang="0">
                  <a:pos x="1912" y="4900"/>
                </a:cxn>
                <a:cxn ang="0">
                  <a:pos x="2250" y="5617"/>
                </a:cxn>
                <a:cxn ang="0">
                  <a:pos x="2128" y="5863"/>
                </a:cxn>
                <a:cxn ang="0">
                  <a:pos x="2536" y="5911"/>
                </a:cxn>
                <a:cxn ang="0">
                  <a:pos x="2729" y="6187"/>
                </a:cxn>
                <a:cxn ang="0">
                  <a:pos x="3110" y="6193"/>
                </a:cxn>
                <a:cxn ang="0">
                  <a:pos x="3092" y="5845"/>
                </a:cxn>
                <a:cxn ang="0">
                  <a:pos x="2657" y="5485"/>
                </a:cxn>
                <a:cxn ang="0">
                  <a:pos x="3159" y="5581"/>
                </a:cxn>
                <a:cxn ang="0">
                  <a:pos x="2872" y="4804"/>
                </a:cxn>
                <a:cxn ang="0">
                  <a:pos x="3424" y="5512"/>
                </a:cxn>
                <a:cxn ang="0">
                  <a:pos x="3528" y="6049"/>
                </a:cxn>
                <a:cxn ang="0">
                  <a:pos x="3872" y="6290"/>
                </a:cxn>
                <a:cxn ang="0">
                  <a:pos x="4288" y="5764"/>
                </a:cxn>
                <a:cxn ang="0">
                  <a:pos x="3820" y="4924"/>
                </a:cxn>
                <a:cxn ang="0">
                  <a:pos x="3868" y="4456"/>
                </a:cxn>
                <a:cxn ang="0">
                  <a:pos x="4564" y="5392"/>
                </a:cxn>
                <a:cxn ang="0">
                  <a:pos x="5132" y="5384"/>
                </a:cxn>
                <a:cxn ang="0">
                  <a:pos x="5296" y="5716"/>
                </a:cxn>
                <a:cxn ang="0">
                  <a:pos x="4996" y="6244"/>
                </a:cxn>
                <a:cxn ang="0">
                  <a:pos x="5846" y="5833"/>
                </a:cxn>
                <a:cxn ang="0">
                  <a:pos x="6028" y="5536"/>
                </a:cxn>
                <a:cxn ang="0">
                  <a:pos x="5840" y="4989"/>
                </a:cxn>
                <a:cxn ang="0">
                  <a:pos x="5212" y="4936"/>
                </a:cxn>
                <a:cxn ang="0">
                  <a:pos x="5728" y="4576"/>
                </a:cxn>
                <a:cxn ang="0">
                  <a:pos x="5644" y="4012"/>
                </a:cxn>
                <a:cxn ang="0">
                  <a:pos x="4492" y="3736"/>
                </a:cxn>
                <a:cxn ang="0">
                  <a:pos x="4412" y="3296"/>
                </a:cxn>
                <a:cxn ang="0">
                  <a:pos x="5344" y="3712"/>
                </a:cxn>
                <a:cxn ang="0">
                  <a:pos x="5525" y="3082"/>
                </a:cxn>
                <a:cxn ang="0">
                  <a:pos x="5237" y="2573"/>
                </a:cxn>
                <a:cxn ang="0">
                  <a:pos x="4804" y="2344"/>
                </a:cxn>
                <a:cxn ang="0">
                  <a:pos x="4379" y="2447"/>
                </a:cxn>
                <a:cxn ang="0">
                  <a:pos x="4376" y="2225"/>
                </a:cxn>
                <a:cxn ang="0">
                  <a:pos x="4476" y="1672"/>
                </a:cxn>
                <a:cxn ang="0">
                  <a:pos x="3980" y="1952"/>
                </a:cxn>
                <a:cxn ang="0">
                  <a:pos x="4300" y="1241"/>
                </a:cxn>
                <a:cxn ang="0">
                  <a:pos x="4020" y="624"/>
                </a:cxn>
                <a:cxn ang="0">
                  <a:pos x="3548" y="872"/>
                </a:cxn>
                <a:cxn ang="0">
                  <a:pos x="3123" y="1865"/>
                </a:cxn>
                <a:cxn ang="0">
                  <a:pos x="2884" y="917"/>
                </a:cxn>
                <a:cxn ang="0">
                  <a:pos x="2848" y="16"/>
                </a:cxn>
                <a:cxn ang="0">
                  <a:pos x="2416" y="579"/>
                </a:cxn>
                <a:cxn ang="0">
                  <a:pos x="2380" y="1482"/>
                </a:cxn>
                <a:cxn ang="0">
                  <a:pos x="1517" y="1096"/>
                </a:cxn>
                <a:cxn ang="0">
                  <a:pos x="1840" y="509"/>
                </a:cxn>
                <a:cxn ang="0">
                  <a:pos x="988" y="522"/>
                </a:cxn>
                <a:cxn ang="0">
                  <a:pos x="1048" y="774"/>
                </a:cxn>
                <a:cxn ang="0">
                  <a:pos x="1180" y="1434"/>
                </a:cxn>
                <a:cxn ang="0">
                  <a:pos x="796" y="2368"/>
                </a:cxn>
                <a:cxn ang="0">
                  <a:pos x="759" y="3292"/>
                </a:cxn>
                <a:cxn ang="0">
                  <a:pos x="232" y="2704"/>
                </a:cxn>
              </a:cxnLst>
              <a:rect l="0" t="0" r="r" b="b"/>
              <a:pathLst>
                <a:path w="6113" h="6388">
                  <a:moveTo>
                    <a:pt x="76" y="2644"/>
                  </a:moveTo>
                  <a:cubicBezTo>
                    <a:pt x="6" y="2692"/>
                    <a:pt x="52" y="2920"/>
                    <a:pt x="52" y="3004"/>
                  </a:cubicBezTo>
                  <a:cubicBezTo>
                    <a:pt x="46" y="3094"/>
                    <a:pt x="0" y="3142"/>
                    <a:pt x="40" y="3184"/>
                  </a:cubicBezTo>
                  <a:cubicBezTo>
                    <a:pt x="80" y="3226"/>
                    <a:pt x="226" y="3238"/>
                    <a:pt x="292" y="3256"/>
                  </a:cubicBezTo>
                  <a:cubicBezTo>
                    <a:pt x="358" y="3274"/>
                    <a:pt x="408" y="3262"/>
                    <a:pt x="436" y="3292"/>
                  </a:cubicBezTo>
                  <a:cubicBezTo>
                    <a:pt x="464" y="3322"/>
                    <a:pt x="466" y="3386"/>
                    <a:pt x="460" y="3436"/>
                  </a:cubicBezTo>
                  <a:cubicBezTo>
                    <a:pt x="454" y="3486"/>
                    <a:pt x="373" y="3564"/>
                    <a:pt x="400" y="3592"/>
                  </a:cubicBezTo>
                  <a:cubicBezTo>
                    <a:pt x="427" y="3620"/>
                    <a:pt x="558" y="3600"/>
                    <a:pt x="622" y="3602"/>
                  </a:cubicBezTo>
                  <a:cubicBezTo>
                    <a:pt x="686" y="3604"/>
                    <a:pt x="733" y="3608"/>
                    <a:pt x="784" y="3604"/>
                  </a:cubicBezTo>
                  <a:cubicBezTo>
                    <a:pt x="835" y="3600"/>
                    <a:pt x="890" y="3518"/>
                    <a:pt x="928" y="3580"/>
                  </a:cubicBezTo>
                  <a:cubicBezTo>
                    <a:pt x="966" y="3642"/>
                    <a:pt x="980" y="3906"/>
                    <a:pt x="1012" y="3976"/>
                  </a:cubicBezTo>
                  <a:cubicBezTo>
                    <a:pt x="1044" y="4046"/>
                    <a:pt x="1128" y="3978"/>
                    <a:pt x="1120" y="4000"/>
                  </a:cubicBezTo>
                  <a:cubicBezTo>
                    <a:pt x="1120" y="4072"/>
                    <a:pt x="978" y="4052"/>
                    <a:pt x="964" y="4108"/>
                  </a:cubicBezTo>
                  <a:cubicBezTo>
                    <a:pt x="952" y="4158"/>
                    <a:pt x="1036" y="4234"/>
                    <a:pt x="1048" y="4300"/>
                  </a:cubicBezTo>
                  <a:cubicBezTo>
                    <a:pt x="1060" y="4366"/>
                    <a:pt x="1025" y="4473"/>
                    <a:pt x="1036" y="4504"/>
                  </a:cubicBezTo>
                  <a:cubicBezTo>
                    <a:pt x="1047" y="4535"/>
                    <a:pt x="1077" y="4487"/>
                    <a:pt x="1116" y="4488"/>
                  </a:cubicBezTo>
                  <a:cubicBezTo>
                    <a:pt x="1155" y="4489"/>
                    <a:pt x="1187" y="4511"/>
                    <a:pt x="1268" y="4512"/>
                  </a:cubicBezTo>
                  <a:cubicBezTo>
                    <a:pt x="1349" y="4513"/>
                    <a:pt x="1546" y="4548"/>
                    <a:pt x="1600" y="4492"/>
                  </a:cubicBezTo>
                  <a:cubicBezTo>
                    <a:pt x="1654" y="4436"/>
                    <a:pt x="1572" y="4256"/>
                    <a:pt x="1594" y="4178"/>
                  </a:cubicBezTo>
                  <a:cubicBezTo>
                    <a:pt x="1616" y="4100"/>
                    <a:pt x="1687" y="4050"/>
                    <a:pt x="1732" y="4024"/>
                  </a:cubicBezTo>
                  <a:cubicBezTo>
                    <a:pt x="1777" y="3998"/>
                    <a:pt x="1826" y="4004"/>
                    <a:pt x="1864" y="4024"/>
                  </a:cubicBezTo>
                  <a:cubicBezTo>
                    <a:pt x="1902" y="4044"/>
                    <a:pt x="1913" y="4113"/>
                    <a:pt x="1960" y="4144"/>
                  </a:cubicBezTo>
                  <a:cubicBezTo>
                    <a:pt x="2007" y="4175"/>
                    <a:pt x="2096" y="4190"/>
                    <a:pt x="2146" y="4208"/>
                  </a:cubicBezTo>
                  <a:cubicBezTo>
                    <a:pt x="2196" y="4226"/>
                    <a:pt x="2233" y="4207"/>
                    <a:pt x="2260" y="4252"/>
                  </a:cubicBezTo>
                  <a:cubicBezTo>
                    <a:pt x="2287" y="4297"/>
                    <a:pt x="2318" y="4400"/>
                    <a:pt x="2308" y="4480"/>
                  </a:cubicBezTo>
                  <a:cubicBezTo>
                    <a:pt x="2298" y="4560"/>
                    <a:pt x="2188" y="4640"/>
                    <a:pt x="2200" y="4730"/>
                  </a:cubicBezTo>
                  <a:cubicBezTo>
                    <a:pt x="2212" y="4820"/>
                    <a:pt x="2375" y="4966"/>
                    <a:pt x="2380" y="5020"/>
                  </a:cubicBezTo>
                  <a:cubicBezTo>
                    <a:pt x="2385" y="5074"/>
                    <a:pt x="2296" y="5061"/>
                    <a:pt x="2230" y="5053"/>
                  </a:cubicBezTo>
                  <a:cubicBezTo>
                    <a:pt x="2164" y="5045"/>
                    <a:pt x="2039" y="4994"/>
                    <a:pt x="1986" y="4969"/>
                  </a:cubicBezTo>
                  <a:cubicBezTo>
                    <a:pt x="1933" y="4944"/>
                    <a:pt x="1934" y="4897"/>
                    <a:pt x="1912" y="4900"/>
                  </a:cubicBezTo>
                  <a:cubicBezTo>
                    <a:pt x="1890" y="4903"/>
                    <a:pt x="1829" y="4946"/>
                    <a:pt x="1852" y="4987"/>
                  </a:cubicBezTo>
                  <a:cubicBezTo>
                    <a:pt x="1875" y="5028"/>
                    <a:pt x="1976" y="5108"/>
                    <a:pt x="2052" y="5143"/>
                  </a:cubicBezTo>
                  <a:cubicBezTo>
                    <a:pt x="2128" y="5178"/>
                    <a:pt x="2278" y="5152"/>
                    <a:pt x="2310" y="5197"/>
                  </a:cubicBezTo>
                  <a:cubicBezTo>
                    <a:pt x="2342" y="5242"/>
                    <a:pt x="2254" y="5343"/>
                    <a:pt x="2244" y="5413"/>
                  </a:cubicBezTo>
                  <a:cubicBezTo>
                    <a:pt x="2234" y="5483"/>
                    <a:pt x="2280" y="5585"/>
                    <a:pt x="2250" y="5617"/>
                  </a:cubicBezTo>
                  <a:cubicBezTo>
                    <a:pt x="2220" y="5649"/>
                    <a:pt x="2092" y="5600"/>
                    <a:pt x="2064" y="5605"/>
                  </a:cubicBezTo>
                  <a:cubicBezTo>
                    <a:pt x="2036" y="5610"/>
                    <a:pt x="2082" y="5621"/>
                    <a:pt x="2080" y="5647"/>
                  </a:cubicBezTo>
                  <a:cubicBezTo>
                    <a:pt x="2078" y="5673"/>
                    <a:pt x="2053" y="5727"/>
                    <a:pt x="2050" y="5761"/>
                  </a:cubicBezTo>
                  <a:cubicBezTo>
                    <a:pt x="2047" y="5795"/>
                    <a:pt x="2049" y="5834"/>
                    <a:pt x="2062" y="5851"/>
                  </a:cubicBezTo>
                  <a:cubicBezTo>
                    <a:pt x="2075" y="5868"/>
                    <a:pt x="2102" y="5859"/>
                    <a:pt x="2128" y="5863"/>
                  </a:cubicBezTo>
                  <a:cubicBezTo>
                    <a:pt x="2154" y="5867"/>
                    <a:pt x="2195" y="5864"/>
                    <a:pt x="2218" y="5875"/>
                  </a:cubicBezTo>
                  <a:cubicBezTo>
                    <a:pt x="2241" y="5886"/>
                    <a:pt x="2252" y="5927"/>
                    <a:pt x="2266" y="5929"/>
                  </a:cubicBezTo>
                  <a:cubicBezTo>
                    <a:pt x="2280" y="5931"/>
                    <a:pt x="2275" y="5891"/>
                    <a:pt x="2302" y="5887"/>
                  </a:cubicBezTo>
                  <a:cubicBezTo>
                    <a:pt x="2329" y="5883"/>
                    <a:pt x="2389" y="5901"/>
                    <a:pt x="2428" y="5905"/>
                  </a:cubicBezTo>
                  <a:cubicBezTo>
                    <a:pt x="2467" y="5909"/>
                    <a:pt x="2497" y="5896"/>
                    <a:pt x="2536" y="5911"/>
                  </a:cubicBezTo>
                  <a:cubicBezTo>
                    <a:pt x="2575" y="5926"/>
                    <a:pt x="2644" y="5967"/>
                    <a:pt x="2662" y="5995"/>
                  </a:cubicBezTo>
                  <a:cubicBezTo>
                    <a:pt x="2680" y="6023"/>
                    <a:pt x="2634" y="6060"/>
                    <a:pt x="2645" y="6079"/>
                  </a:cubicBezTo>
                  <a:cubicBezTo>
                    <a:pt x="2656" y="6098"/>
                    <a:pt x="2714" y="6096"/>
                    <a:pt x="2729" y="6109"/>
                  </a:cubicBezTo>
                  <a:cubicBezTo>
                    <a:pt x="2744" y="6122"/>
                    <a:pt x="2735" y="6144"/>
                    <a:pt x="2735" y="6157"/>
                  </a:cubicBezTo>
                  <a:cubicBezTo>
                    <a:pt x="2735" y="6170"/>
                    <a:pt x="2725" y="6175"/>
                    <a:pt x="2729" y="6187"/>
                  </a:cubicBezTo>
                  <a:cubicBezTo>
                    <a:pt x="2733" y="6199"/>
                    <a:pt x="2738" y="6223"/>
                    <a:pt x="2759" y="6229"/>
                  </a:cubicBezTo>
                  <a:cubicBezTo>
                    <a:pt x="2780" y="6235"/>
                    <a:pt x="2819" y="6213"/>
                    <a:pt x="2855" y="6223"/>
                  </a:cubicBezTo>
                  <a:cubicBezTo>
                    <a:pt x="2891" y="6233"/>
                    <a:pt x="2943" y="6280"/>
                    <a:pt x="2975" y="6289"/>
                  </a:cubicBezTo>
                  <a:cubicBezTo>
                    <a:pt x="3008" y="6298"/>
                    <a:pt x="3025" y="6293"/>
                    <a:pt x="3044" y="6277"/>
                  </a:cubicBezTo>
                  <a:cubicBezTo>
                    <a:pt x="3068" y="6261"/>
                    <a:pt x="3100" y="6213"/>
                    <a:pt x="3110" y="6193"/>
                  </a:cubicBezTo>
                  <a:cubicBezTo>
                    <a:pt x="3121" y="6173"/>
                    <a:pt x="3107" y="6190"/>
                    <a:pt x="3110" y="6157"/>
                  </a:cubicBezTo>
                  <a:cubicBezTo>
                    <a:pt x="3113" y="6124"/>
                    <a:pt x="3132" y="6032"/>
                    <a:pt x="3128" y="5995"/>
                  </a:cubicBezTo>
                  <a:cubicBezTo>
                    <a:pt x="3125" y="5958"/>
                    <a:pt x="3080" y="5953"/>
                    <a:pt x="3092" y="5935"/>
                  </a:cubicBezTo>
                  <a:cubicBezTo>
                    <a:pt x="3103" y="5917"/>
                    <a:pt x="3200" y="5902"/>
                    <a:pt x="3200" y="5887"/>
                  </a:cubicBezTo>
                  <a:cubicBezTo>
                    <a:pt x="3200" y="5872"/>
                    <a:pt x="3120" y="5843"/>
                    <a:pt x="3092" y="5845"/>
                  </a:cubicBezTo>
                  <a:cubicBezTo>
                    <a:pt x="3063" y="5847"/>
                    <a:pt x="3062" y="5897"/>
                    <a:pt x="3029" y="5899"/>
                  </a:cubicBezTo>
                  <a:cubicBezTo>
                    <a:pt x="2993" y="5901"/>
                    <a:pt x="2923" y="5870"/>
                    <a:pt x="2878" y="5857"/>
                  </a:cubicBezTo>
                  <a:cubicBezTo>
                    <a:pt x="2833" y="5844"/>
                    <a:pt x="2782" y="5867"/>
                    <a:pt x="2759" y="5821"/>
                  </a:cubicBezTo>
                  <a:cubicBezTo>
                    <a:pt x="2736" y="5775"/>
                    <a:pt x="2758" y="5637"/>
                    <a:pt x="2741" y="5581"/>
                  </a:cubicBezTo>
                  <a:cubicBezTo>
                    <a:pt x="2724" y="5525"/>
                    <a:pt x="2673" y="5520"/>
                    <a:pt x="2657" y="5485"/>
                  </a:cubicBezTo>
                  <a:cubicBezTo>
                    <a:pt x="2641" y="5450"/>
                    <a:pt x="2632" y="5433"/>
                    <a:pt x="2645" y="5371"/>
                  </a:cubicBezTo>
                  <a:cubicBezTo>
                    <a:pt x="2658" y="5309"/>
                    <a:pt x="2694" y="5129"/>
                    <a:pt x="2735" y="5113"/>
                  </a:cubicBezTo>
                  <a:cubicBezTo>
                    <a:pt x="2776" y="5097"/>
                    <a:pt x="2849" y="5222"/>
                    <a:pt x="2891" y="5275"/>
                  </a:cubicBezTo>
                  <a:cubicBezTo>
                    <a:pt x="2933" y="5328"/>
                    <a:pt x="2942" y="5380"/>
                    <a:pt x="2988" y="5431"/>
                  </a:cubicBezTo>
                  <a:cubicBezTo>
                    <a:pt x="3033" y="5482"/>
                    <a:pt x="3125" y="5576"/>
                    <a:pt x="3159" y="5581"/>
                  </a:cubicBezTo>
                  <a:cubicBezTo>
                    <a:pt x="3192" y="5586"/>
                    <a:pt x="3203" y="5509"/>
                    <a:pt x="3184" y="5464"/>
                  </a:cubicBezTo>
                  <a:cubicBezTo>
                    <a:pt x="3165" y="5419"/>
                    <a:pt x="3058" y="5352"/>
                    <a:pt x="3044" y="5311"/>
                  </a:cubicBezTo>
                  <a:cubicBezTo>
                    <a:pt x="3030" y="5270"/>
                    <a:pt x="3138" y="5262"/>
                    <a:pt x="3099" y="5215"/>
                  </a:cubicBezTo>
                  <a:cubicBezTo>
                    <a:pt x="3060" y="5168"/>
                    <a:pt x="2850" y="5100"/>
                    <a:pt x="2812" y="5032"/>
                  </a:cubicBezTo>
                  <a:cubicBezTo>
                    <a:pt x="2774" y="4964"/>
                    <a:pt x="2842" y="4832"/>
                    <a:pt x="2872" y="4804"/>
                  </a:cubicBezTo>
                  <a:cubicBezTo>
                    <a:pt x="2902" y="4776"/>
                    <a:pt x="2950" y="4832"/>
                    <a:pt x="2992" y="4864"/>
                  </a:cubicBezTo>
                  <a:cubicBezTo>
                    <a:pt x="3034" y="4896"/>
                    <a:pt x="3081" y="4960"/>
                    <a:pt x="3123" y="4996"/>
                  </a:cubicBezTo>
                  <a:cubicBezTo>
                    <a:pt x="3167" y="5032"/>
                    <a:pt x="3211" y="5035"/>
                    <a:pt x="3249" y="5077"/>
                  </a:cubicBezTo>
                  <a:cubicBezTo>
                    <a:pt x="3287" y="5119"/>
                    <a:pt x="3323" y="5176"/>
                    <a:pt x="3352" y="5248"/>
                  </a:cubicBezTo>
                  <a:cubicBezTo>
                    <a:pt x="3381" y="5320"/>
                    <a:pt x="3412" y="5446"/>
                    <a:pt x="3424" y="5512"/>
                  </a:cubicBezTo>
                  <a:cubicBezTo>
                    <a:pt x="3436" y="5578"/>
                    <a:pt x="3438" y="5588"/>
                    <a:pt x="3424" y="5644"/>
                  </a:cubicBezTo>
                  <a:cubicBezTo>
                    <a:pt x="3410" y="5700"/>
                    <a:pt x="3330" y="5808"/>
                    <a:pt x="3340" y="5848"/>
                  </a:cubicBezTo>
                  <a:cubicBezTo>
                    <a:pt x="3350" y="5888"/>
                    <a:pt x="3454" y="5864"/>
                    <a:pt x="3486" y="5887"/>
                  </a:cubicBezTo>
                  <a:cubicBezTo>
                    <a:pt x="3518" y="5910"/>
                    <a:pt x="3523" y="5956"/>
                    <a:pt x="3530" y="5983"/>
                  </a:cubicBezTo>
                  <a:cubicBezTo>
                    <a:pt x="3537" y="6010"/>
                    <a:pt x="3510" y="6021"/>
                    <a:pt x="3528" y="6049"/>
                  </a:cubicBezTo>
                  <a:cubicBezTo>
                    <a:pt x="3546" y="6077"/>
                    <a:pt x="3621" y="6113"/>
                    <a:pt x="3638" y="6151"/>
                  </a:cubicBezTo>
                  <a:cubicBezTo>
                    <a:pt x="3655" y="6189"/>
                    <a:pt x="3626" y="6247"/>
                    <a:pt x="3632" y="6277"/>
                  </a:cubicBezTo>
                  <a:cubicBezTo>
                    <a:pt x="3638" y="6307"/>
                    <a:pt x="3652" y="6323"/>
                    <a:pt x="3674" y="6331"/>
                  </a:cubicBezTo>
                  <a:cubicBezTo>
                    <a:pt x="3696" y="6339"/>
                    <a:pt x="3731" y="6332"/>
                    <a:pt x="3764" y="6325"/>
                  </a:cubicBezTo>
                  <a:cubicBezTo>
                    <a:pt x="3797" y="6318"/>
                    <a:pt x="3795" y="6284"/>
                    <a:pt x="3872" y="6290"/>
                  </a:cubicBezTo>
                  <a:cubicBezTo>
                    <a:pt x="3949" y="6296"/>
                    <a:pt x="4174" y="6388"/>
                    <a:pt x="4228" y="6364"/>
                  </a:cubicBezTo>
                  <a:cubicBezTo>
                    <a:pt x="4282" y="6340"/>
                    <a:pt x="4190" y="6194"/>
                    <a:pt x="4196" y="6146"/>
                  </a:cubicBezTo>
                  <a:cubicBezTo>
                    <a:pt x="4202" y="6098"/>
                    <a:pt x="4203" y="6114"/>
                    <a:pt x="4262" y="6074"/>
                  </a:cubicBezTo>
                  <a:cubicBezTo>
                    <a:pt x="4321" y="6034"/>
                    <a:pt x="4548" y="5960"/>
                    <a:pt x="4552" y="5908"/>
                  </a:cubicBezTo>
                  <a:cubicBezTo>
                    <a:pt x="4556" y="5856"/>
                    <a:pt x="4380" y="5802"/>
                    <a:pt x="4288" y="5764"/>
                  </a:cubicBezTo>
                  <a:cubicBezTo>
                    <a:pt x="4196" y="5726"/>
                    <a:pt x="4078" y="5722"/>
                    <a:pt x="4000" y="5680"/>
                  </a:cubicBezTo>
                  <a:cubicBezTo>
                    <a:pt x="3922" y="5638"/>
                    <a:pt x="3864" y="5580"/>
                    <a:pt x="3820" y="5512"/>
                  </a:cubicBezTo>
                  <a:cubicBezTo>
                    <a:pt x="3776" y="5444"/>
                    <a:pt x="3766" y="5354"/>
                    <a:pt x="3736" y="5272"/>
                  </a:cubicBezTo>
                  <a:cubicBezTo>
                    <a:pt x="3706" y="5190"/>
                    <a:pt x="3626" y="5078"/>
                    <a:pt x="3640" y="5020"/>
                  </a:cubicBezTo>
                  <a:cubicBezTo>
                    <a:pt x="3654" y="4962"/>
                    <a:pt x="3834" y="4978"/>
                    <a:pt x="3820" y="4924"/>
                  </a:cubicBezTo>
                  <a:cubicBezTo>
                    <a:pt x="3806" y="4870"/>
                    <a:pt x="3606" y="4774"/>
                    <a:pt x="3556" y="4696"/>
                  </a:cubicBezTo>
                  <a:cubicBezTo>
                    <a:pt x="3506" y="4618"/>
                    <a:pt x="3516" y="4516"/>
                    <a:pt x="3520" y="4456"/>
                  </a:cubicBezTo>
                  <a:cubicBezTo>
                    <a:pt x="3524" y="4396"/>
                    <a:pt x="3543" y="4344"/>
                    <a:pt x="3580" y="4336"/>
                  </a:cubicBezTo>
                  <a:cubicBezTo>
                    <a:pt x="3617" y="4328"/>
                    <a:pt x="3692" y="4388"/>
                    <a:pt x="3740" y="4408"/>
                  </a:cubicBezTo>
                  <a:cubicBezTo>
                    <a:pt x="3788" y="4428"/>
                    <a:pt x="3777" y="4434"/>
                    <a:pt x="3868" y="4456"/>
                  </a:cubicBezTo>
                  <a:cubicBezTo>
                    <a:pt x="3959" y="4478"/>
                    <a:pt x="4170" y="4476"/>
                    <a:pt x="4288" y="4540"/>
                  </a:cubicBezTo>
                  <a:cubicBezTo>
                    <a:pt x="4406" y="4604"/>
                    <a:pt x="4564" y="4756"/>
                    <a:pt x="4576" y="4840"/>
                  </a:cubicBezTo>
                  <a:cubicBezTo>
                    <a:pt x="4588" y="4924"/>
                    <a:pt x="4364" y="4982"/>
                    <a:pt x="4360" y="5044"/>
                  </a:cubicBezTo>
                  <a:cubicBezTo>
                    <a:pt x="4356" y="5106"/>
                    <a:pt x="4518" y="5154"/>
                    <a:pt x="4552" y="5212"/>
                  </a:cubicBezTo>
                  <a:cubicBezTo>
                    <a:pt x="4586" y="5270"/>
                    <a:pt x="4582" y="5302"/>
                    <a:pt x="4564" y="5392"/>
                  </a:cubicBezTo>
                  <a:cubicBezTo>
                    <a:pt x="4546" y="5482"/>
                    <a:pt x="4440" y="5668"/>
                    <a:pt x="4444" y="5752"/>
                  </a:cubicBezTo>
                  <a:cubicBezTo>
                    <a:pt x="4448" y="5836"/>
                    <a:pt x="4508" y="5898"/>
                    <a:pt x="4588" y="5896"/>
                  </a:cubicBezTo>
                  <a:cubicBezTo>
                    <a:pt x="4668" y="5894"/>
                    <a:pt x="4859" y="5803"/>
                    <a:pt x="4924" y="5740"/>
                  </a:cubicBezTo>
                  <a:cubicBezTo>
                    <a:pt x="4989" y="5677"/>
                    <a:pt x="4941" y="5576"/>
                    <a:pt x="4976" y="5517"/>
                  </a:cubicBezTo>
                  <a:cubicBezTo>
                    <a:pt x="5011" y="5458"/>
                    <a:pt x="5090" y="5405"/>
                    <a:pt x="5132" y="5384"/>
                  </a:cubicBezTo>
                  <a:cubicBezTo>
                    <a:pt x="5174" y="5363"/>
                    <a:pt x="5189" y="5389"/>
                    <a:pt x="5228" y="5390"/>
                  </a:cubicBezTo>
                  <a:cubicBezTo>
                    <a:pt x="5267" y="5391"/>
                    <a:pt x="5347" y="5372"/>
                    <a:pt x="5366" y="5390"/>
                  </a:cubicBezTo>
                  <a:cubicBezTo>
                    <a:pt x="5385" y="5408"/>
                    <a:pt x="5364" y="5464"/>
                    <a:pt x="5342" y="5498"/>
                  </a:cubicBezTo>
                  <a:cubicBezTo>
                    <a:pt x="5320" y="5532"/>
                    <a:pt x="5242" y="5557"/>
                    <a:pt x="5234" y="5593"/>
                  </a:cubicBezTo>
                  <a:cubicBezTo>
                    <a:pt x="5226" y="5629"/>
                    <a:pt x="5294" y="5664"/>
                    <a:pt x="5296" y="5716"/>
                  </a:cubicBezTo>
                  <a:cubicBezTo>
                    <a:pt x="5298" y="5768"/>
                    <a:pt x="5270" y="5870"/>
                    <a:pt x="5249" y="5905"/>
                  </a:cubicBezTo>
                  <a:cubicBezTo>
                    <a:pt x="5228" y="5940"/>
                    <a:pt x="5201" y="5921"/>
                    <a:pt x="5171" y="5929"/>
                  </a:cubicBezTo>
                  <a:cubicBezTo>
                    <a:pt x="5141" y="5937"/>
                    <a:pt x="5103" y="5938"/>
                    <a:pt x="5068" y="5956"/>
                  </a:cubicBezTo>
                  <a:cubicBezTo>
                    <a:pt x="5033" y="5974"/>
                    <a:pt x="4972" y="5992"/>
                    <a:pt x="4960" y="6040"/>
                  </a:cubicBezTo>
                  <a:cubicBezTo>
                    <a:pt x="4948" y="6088"/>
                    <a:pt x="4977" y="6200"/>
                    <a:pt x="4996" y="6244"/>
                  </a:cubicBezTo>
                  <a:cubicBezTo>
                    <a:pt x="5015" y="6288"/>
                    <a:pt x="5029" y="6319"/>
                    <a:pt x="5075" y="6307"/>
                  </a:cubicBezTo>
                  <a:cubicBezTo>
                    <a:pt x="5121" y="6295"/>
                    <a:pt x="5234" y="6242"/>
                    <a:pt x="5272" y="6172"/>
                  </a:cubicBezTo>
                  <a:cubicBezTo>
                    <a:pt x="5310" y="6102"/>
                    <a:pt x="5253" y="5957"/>
                    <a:pt x="5306" y="5887"/>
                  </a:cubicBezTo>
                  <a:cubicBezTo>
                    <a:pt x="5359" y="5817"/>
                    <a:pt x="5498" y="5758"/>
                    <a:pt x="5588" y="5749"/>
                  </a:cubicBezTo>
                  <a:cubicBezTo>
                    <a:pt x="5678" y="5740"/>
                    <a:pt x="5784" y="5791"/>
                    <a:pt x="5846" y="5833"/>
                  </a:cubicBezTo>
                  <a:cubicBezTo>
                    <a:pt x="5908" y="5875"/>
                    <a:pt x="5918" y="5986"/>
                    <a:pt x="5960" y="6001"/>
                  </a:cubicBezTo>
                  <a:cubicBezTo>
                    <a:pt x="6002" y="6016"/>
                    <a:pt x="6081" y="5956"/>
                    <a:pt x="6097" y="5923"/>
                  </a:cubicBezTo>
                  <a:cubicBezTo>
                    <a:pt x="6113" y="5890"/>
                    <a:pt x="6066" y="5845"/>
                    <a:pt x="6059" y="5803"/>
                  </a:cubicBezTo>
                  <a:cubicBezTo>
                    <a:pt x="6052" y="5761"/>
                    <a:pt x="6057" y="5712"/>
                    <a:pt x="6052" y="5668"/>
                  </a:cubicBezTo>
                  <a:cubicBezTo>
                    <a:pt x="6047" y="5624"/>
                    <a:pt x="6054" y="5574"/>
                    <a:pt x="6028" y="5536"/>
                  </a:cubicBezTo>
                  <a:cubicBezTo>
                    <a:pt x="6002" y="5498"/>
                    <a:pt x="5937" y="5467"/>
                    <a:pt x="5893" y="5437"/>
                  </a:cubicBezTo>
                  <a:cubicBezTo>
                    <a:pt x="5849" y="5407"/>
                    <a:pt x="5820" y="5378"/>
                    <a:pt x="5764" y="5356"/>
                  </a:cubicBezTo>
                  <a:cubicBezTo>
                    <a:pt x="5708" y="5334"/>
                    <a:pt x="5577" y="5347"/>
                    <a:pt x="5558" y="5307"/>
                  </a:cubicBezTo>
                  <a:cubicBezTo>
                    <a:pt x="5539" y="5267"/>
                    <a:pt x="5601" y="5168"/>
                    <a:pt x="5648" y="5115"/>
                  </a:cubicBezTo>
                  <a:cubicBezTo>
                    <a:pt x="5695" y="5062"/>
                    <a:pt x="5820" y="5019"/>
                    <a:pt x="5840" y="4989"/>
                  </a:cubicBezTo>
                  <a:cubicBezTo>
                    <a:pt x="5860" y="4959"/>
                    <a:pt x="5788" y="4969"/>
                    <a:pt x="5768" y="4935"/>
                  </a:cubicBezTo>
                  <a:cubicBezTo>
                    <a:pt x="5748" y="4901"/>
                    <a:pt x="5744" y="4778"/>
                    <a:pt x="5720" y="4786"/>
                  </a:cubicBezTo>
                  <a:cubicBezTo>
                    <a:pt x="5696" y="4794"/>
                    <a:pt x="5685" y="4950"/>
                    <a:pt x="5624" y="4983"/>
                  </a:cubicBezTo>
                  <a:cubicBezTo>
                    <a:pt x="5563" y="5016"/>
                    <a:pt x="5425" y="4992"/>
                    <a:pt x="5356" y="4984"/>
                  </a:cubicBezTo>
                  <a:cubicBezTo>
                    <a:pt x="5287" y="4976"/>
                    <a:pt x="5254" y="4960"/>
                    <a:pt x="5212" y="4936"/>
                  </a:cubicBezTo>
                  <a:cubicBezTo>
                    <a:pt x="5170" y="4912"/>
                    <a:pt x="5122" y="4890"/>
                    <a:pt x="5104" y="4840"/>
                  </a:cubicBezTo>
                  <a:cubicBezTo>
                    <a:pt x="5086" y="4790"/>
                    <a:pt x="5072" y="4690"/>
                    <a:pt x="5104" y="4636"/>
                  </a:cubicBezTo>
                  <a:cubicBezTo>
                    <a:pt x="5136" y="4582"/>
                    <a:pt x="5228" y="4543"/>
                    <a:pt x="5296" y="4516"/>
                  </a:cubicBezTo>
                  <a:cubicBezTo>
                    <a:pt x="5364" y="4489"/>
                    <a:pt x="5443" y="4462"/>
                    <a:pt x="5515" y="4472"/>
                  </a:cubicBezTo>
                  <a:cubicBezTo>
                    <a:pt x="5587" y="4482"/>
                    <a:pt x="5678" y="4605"/>
                    <a:pt x="5728" y="4576"/>
                  </a:cubicBezTo>
                  <a:cubicBezTo>
                    <a:pt x="5778" y="4547"/>
                    <a:pt x="5756" y="4350"/>
                    <a:pt x="5812" y="4300"/>
                  </a:cubicBezTo>
                  <a:cubicBezTo>
                    <a:pt x="5868" y="4250"/>
                    <a:pt x="6040" y="4348"/>
                    <a:pt x="6064" y="4276"/>
                  </a:cubicBezTo>
                  <a:cubicBezTo>
                    <a:pt x="6088" y="4204"/>
                    <a:pt x="5908" y="4190"/>
                    <a:pt x="5872" y="4144"/>
                  </a:cubicBezTo>
                  <a:cubicBezTo>
                    <a:pt x="5836" y="4098"/>
                    <a:pt x="5886" y="4022"/>
                    <a:pt x="5848" y="4000"/>
                  </a:cubicBezTo>
                  <a:cubicBezTo>
                    <a:pt x="5810" y="3978"/>
                    <a:pt x="5732" y="4058"/>
                    <a:pt x="5644" y="4012"/>
                  </a:cubicBezTo>
                  <a:cubicBezTo>
                    <a:pt x="5556" y="3966"/>
                    <a:pt x="5408" y="3712"/>
                    <a:pt x="5320" y="3724"/>
                  </a:cubicBezTo>
                  <a:cubicBezTo>
                    <a:pt x="5232" y="3736"/>
                    <a:pt x="5174" y="4030"/>
                    <a:pt x="5113" y="4082"/>
                  </a:cubicBezTo>
                  <a:cubicBezTo>
                    <a:pt x="5052" y="4134"/>
                    <a:pt x="5026" y="4060"/>
                    <a:pt x="4951" y="4034"/>
                  </a:cubicBezTo>
                  <a:cubicBezTo>
                    <a:pt x="4876" y="4008"/>
                    <a:pt x="4736" y="3978"/>
                    <a:pt x="4660" y="3928"/>
                  </a:cubicBezTo>
                  <a:cubicBezTo>
                    <a:pt x="4584" y="3878"/>
                    <a:pt x="4542" y="3788"/>
                    <a:pt x="4492" y="3736"/>
                  </a:cubicBezTo>
                  <a:cubicBezTo>
                    <a:pt x="4442" y="3684"/>
                    <a:pt x="4372" y="3652"/>
                    <a:pt x="4360" y="3616"/>
                  </a:cubicBezTo>
                  <a:cubicBezTo>
                    <a:pt x="4348" y="3580"/>
                    <a:pt x="4342" y="3518"/>
                    <a:pt x="4420" y="3520"/>
                  </a:cubicBezTo>
                  <a:cubicBezTo>
                    <a:pt x="4498" y="3522"/>
                    <a:pt x="4735" y="3617"/>
                    <a:pt x="4828" y="3628"/>
                  </a:cubicBezTo>
                  <a:cubicBezTo>
                    <a:pt x="4921" y="3639"/>
                    <a:pt x="5050" y="3639"/>
                    <a:pt x="4981" y="3584"/>
                  </a:cubicBezTo>
                  <a:cubicBezTo>
                    <a:pt x="4912" y="3529"/>
                    <a:pt x="4430" y="3369"/>
                    <a:pt x="4412" y="3296"/>
                  </a:cubicBezTo>
                  <a:cubicBezTo>
                    <a:pt x="4394" y="3223"/>
                    <a:pt x="4761" y="3147"/>
                    <a:pt x="4876" y="3144"/>
                  </a:cubicBezTo>
                  <a:cubicBezTo>
                    <a:pt x="4991" y="3141"/>
                    <a:pt x="5076" y="3209"/>
                    <a:pt x="5104" y="3280"/>
                  </a:cubicBezTo>
                  <a:cubicBezTo>
                    <a:pt x="5132" y="3351"/>
                    <a:pt x="5030" y="3502"/>
                    <a:pt x="5044" y="3568"/>
                  </a:cubicBezTo>
                  <a:cubicBezTo>
                    <a:pt x="5058" y="3634"/>
                    <a:pt x="5138" y="3652"/>
                    <a:pt x="5188" y="3676"/>
                  </a:cubicBezTo>
                  <a:cubicBezTo>
                    <a:pt x="5238" y="3700"/>
                    <a:pt x="5296" y="3730"/>
                    <a:pt x="5344" y="3712"/>
                  </a:cubicBezTo>
                  <a:cubicBezTo>
                    <a:pt x="5392" y="3694"/>
                    <a:pt x="5405" y="3604"/>
                    <a:pt x="5479" y="3566"/>
                  </a:cubicBezTo>
                  <a:cubicBezTo>
                    <a:pt x="5553" y="3528"/>
                    <a:pt x="5788" y="3516"/>
                    <a:pt x="5788" y="3484"/>
                  </a:cubicBezTo>
                  <a:cubicBezTo>
                    <a:pt x="5788" y="3452"/>
                    <a:pt x="5538" y="3416"/>
                    <a:pt x="5479" y="3374"/>
                  </a:cubicBezTo>
                  <a:cubicBezTo>
                    <a:pt x="5420" y="3332"/>
                    <a:pt x="5427" y="3278"/>
                    <a:pt x="5435" y="3230"/>
                  </a:cubicBezTo>
                  <a:cubicBezTo>
                    <a:pt x="5443" y="3183"/>
                    <a:pt x="5457" y="3135"/>
                    <a:pt x="5525" y="3082"/>
                  </a:cubicBezTo>
                  <a:cubicBezTo>
                    <a:pt x="5593" y="3029"/>
                    <a:pt x="5824" y="2973"/>
                    <a:pt x="5844" y="2912"/>
                  </a:cubicBezTo>
                  <a:cubicBezTo>
                    <a:pt x="5864" y="2851"/>
                    <a:pt x="5698" y="2768"/>
                    <a:pt x="5644" y="2717"/>
                  </a:cubicBezTo>
                  <a:cubicBezTo>
                    <a:pt x="5590" y="2666"/>
                    <a:pt x="5563" y="2636"/>
                    <a:pt x="5517" y="2603"/>
                  </a:cubicBezTo>
                  <a:cubicBezTo>
                    <a:pt x="5471" y="2570"/>
                    <a:pt x="5414" y="2524"/>
                    <a:pt x="5367" y="2519"/>
                  </a:cubicBezTo>
                  <a:cubicBezTo>
                    <a:pt x="5320" y="2514"/>
                    <a:pt x="5268" y="2574"/>
                    <a:pt x="5237" y="2573"/>
                  </a:cubicBezTo>
                  <a:cubicBezTo>
                    <a:pt x="5206" y="2572"/>
                    <a:pt x="5214" y="2542"/>
                    <a:pt x="5183" y="2513"/>
                  </a:cubicBezTo>
                  <a:cubicBezTo>
                    <a:pt x="5152" y="2484"/>
                    <a:pt x="5093" y="2440"/>
                    <a:pt x="5050" y="2398"/>
                  </a:cubicBezTo>
                  <a:cubicBezTo>
                    <a:pt x="5007" y="2356"/>
                    <a:pt x="4961" y="2289"/>
                    <a:pt x="4924" y="2260"/>
                  </a:cubicBezTo>
                  <a:cubicBezTo>
                    <a:pt x="4887" y="2231"/>
                    <a:pt x="4848" y="2210"/>
                    <a:pt x="4828" y="2224"/>
                  </a:cubicBezTo>
                  <a:cubicBezTo>
                    <a:pt x="4808" y="2238"/>
                    <a:pt x="4822" y="2324"/>
                    <a:pt x="4804" y="2344"/>
                  </a:cubicBezTo>
                  <a:cubicBezTo>
                    <a:pt x="4786" y="2364"/>
                    <a:pt x="4737" y="2351"/>
                    <a:pt x="4720" y="2344"/>
                  </a:cubicBezTo>
                  <a:cubicBezTo>
                    <a:pt x="4703" y="2337"/>
                    <a:pt x="4713" y="2315"/>
                    <a:pt x="4700" y="2303"/>
                  </a:cubicBezTo>
                  <a:cubicBezTo>
                    <a:pt x="4687" y="2291"/>
                    <a:pt x="4671" y="2228"/>
                    <a:pt x="4640" y="2273"/>
                  </a:cubicBezTo>
                  <a:cubicBezTo>
                    <a:pt x="4609" y="2318"/>
                    <a:pt x="4557" y="2544"/>
                    <a:pt x="4514" y="2573"/>
                  </a:cubicBezTo>
                  <a:cubicBezTo>
                    <a:pt x="4471" y="2602"/>
                    <a:pt x="4419" y="2454"/>
                    <a:pt x="4379" y="2447"/>
                  </a:cubicBezTo>
                  <a:cubicBezTo>
                    <a:pt x="4339" y="2440"/>
                    <a:pt x="4306" y="2531"/>
                    <a:pt x="4271" y="2531"/>
                  </a:cubicBezTo>
                  <a:cubicBezTo>
                    <a:pt x="4236" y="2531"/>
                    <a:pt x="4185" y="2481"/>
                    <a:pt x="4169" y="2447"/>
                  </a:cubicBezTo>
                  <a:cubicBezTo>
                    <a:pt x="4153" y="2413"/>
                    <a:pt x="4156" y="2364"/>
                    <a:pt x="4172" y="2328"/>
                  </a:cubicBezTo>
                  <a:cubicBezTo>
                    <a:pt x="4188" y="2292"/>
                    <a:pt x="4228" y="2248"/>
                    <a:pt x="4262" y="2231"/>
                  </a:cubicBezTo>
                  <a:cubicBezTo>
                    <a:pt x="4296" y="2214"/>
                    <a:pt x="4341" y="2247"/>
                    <a:pt x="4376" y="2225"/>
                  </a:cubicBezTo>
                  <a:cubicBezTo>
                    <a:pt x="4411" y="2203"/>
                    <a:pt x="4438" y="2135"/>
                    <a:pt x="4472" y="2100"/>
                  </a:cubicBezTo>
                  <a:cubicBezTo>
                    <a:pt x="4506" y="2065"/>
                    <a:pt x="4574" y="2051"/>
                    <a:pt x="4580" y="2016"/>
                  </a:cubicBezTo>
                  <a:cubicBezTo>
                    <a:pt x="4586" y="1981"/>
                    <a:pt x="4533" y="1927"/>
                    <a:pt x="4510" y="1887"/>
                  </a:cubicBezTo>
                  <a:cubicBezTo>
                    <a:pt x="4487" y="1847"/>
                    <a:pt x="4450" y="1812"/>
                    <a:pt x="4444" y="1776"/>
                  </a:cubicBezTo>
                  <a:cubicBezTo>
                    <a:pt x="4438" y="1740"/>
                    <a:pt x="4476" y="1713"/>
                    <a:pt x="4476" y="1672"/>
                  </a:cubicBezTo>
                  <a:cubicBezTo>
                    <a:pt x="4476" y="1631"/>
                    <a:pt x="4463" y="1515"/>
                    <a:pt x="4444" y="1528"/>
                  </a:cubicBezTo>
                  <a:cubicBezTo>
                    <a:pt x="4372" y="1504"/>
                    <a:pt x="4398" y="1693"/>
                    <a:pt x="4364" y="1752"/>
                  </a:cubicBezTo>
                  <a:cubicBezTo>
                    <a:pt x="4328" y="1807"/>
                    <a:pt x="4275" y="1824"/>
                    <a:pt x="4228" y="1856"/>
                  </a:cubicBezTo>
                  <a:cubicBezTo>
                    <a:pt x="4181" y="1888"/>
                    <a:pt x="4125" y="1928"/>
                    <a:pt x="4084" y="1944"/>
                  </a:cubicBezTo>
                  <a:cubicBezTo>
                    <a:pt x="4043" y="1960"/>
                    <a:pt x="4005" y="1971"/>
                    <a:pt x="3980" y="1952"/>
                  </a:cubicBezTo>
                  <a:cubicBezTo>
                    <a:pt x="3955" y="1933"/>
                    <a:pt x="3908" y="1885"/>
                    <a:pt x="3934" y="1831"/>
                  </a:cubicBezTo>
                  <a:cubicBezTo>
                    <a:pt x="3960" y="1777"/>
                    <a:pt x="4110" y="1668"/>
                    <a:pt x="4139" y="1626"/>
                  </a:cubicBezTo>
                  <a:cubicBezTo>
                    <a:pt x="4168" y="1584"/>
                    <a:pt x="4120" y="1602"/>
                    <a:pt x="4108" y="1576"/>
                  </a:cubicBezTo>
                  <a:cubicBezTo>
                    <a:pt x="4096" y="1550"/>
                    <a:pt x="4036" y="1528"/>
                    <a:pt x="4068" y="1472"/>
                  </a:cubicBezTo>
                  <a:cubicBezTo>
                    <a:pt x="4100" y="1416"/>
                    <a:pt x="4261" y="1303"/>
                    <a:pt x="4300" y="1241"/>
                  </a:cubicBezTo>
                  <a:cubicBezTo>
                    <a:pt x="4339" y="1179"/>
                    <a:pt x="4294" y="1153"/>
                    <a:pt x="4300" y="1097"/>
                  </a:cubicBezTo>
                  <a:cubicBezTo>
                    <a:pt x="4306" y="1041"/>
                    <a:pt x="4364" y="947"/>
                    <a:pt x="4336" y="905"/>
                  </a:cubicBezTo>
                  <a:cubicBezTo>
                    <a:pt x="4308" y="863"/>
                    <a:pt x="4187" y="854"/>
                    <a:pt x="4132" y="845"/>
                  </a:cubicBezTo>
                  <a:cubicBezTo>
                    <a:pt x="4077" y="836"/>
                    <a:pt x="4025" y="885"/>
                    <a:pt x="4006" y="848"/>
                  </a:cubicBezTo>
                  <a:cubicBezTo>
                    <a:pt x="3987" y="811"/>
                    <a:pt x="4052" y="685"/>
                    <a:pt x="4020" y="624"/>
                  </a:cubicBezTo>
                  <a:cubicBezTo>
                    <a:pt x="3988" y="563"/>
                    <a:pt x="3869" y="477"/>
                    <a:pt x="3812" y="480"/>
                  </a:cubicBezTo>
                  <a:cubicBezTo>
                    <a:pt x="3755" y="483"/>
                    <a:pt x="3720" y="608"/>
                    <a:pt x="3676" y="640"/>
                  </a:cubicBezTo>
                  <a:cubicBezTo>
                    <a:pt x="3632" y="672"/>
                    <a:pt x="3560" y="651"/>
                    <a:pt x="3548" y="672"/>
                  </a:cubicBezTo>
                  <a:cubicBezTo>
                    <a:pt x="3536" y="693"/>
                    <a:pt x="3604" y="735"/>
                    <a:pt x="3604" y="768"/>
                  </a:cubicBezTo>
                  <a:cubicBezTo>
                    <a:pt x="3604" y="801"/>
                    <a:pt x="3551" y="839"/>
                    <a:pt x="3548" y="872"/>
                  </a:cubicBezTo>
                  <a:cubicBezTo>
                    <a:pt x="3545" y="905"/>
                    <a:pt x="3595" y="932"/>
                    <a:pt x="3588" y="968"/>
                  </a:cubicBezTo>
                  <a:cubicBezTo>
                    <a:pt x="3581" y="1004"/>
                    <a:pt x="3565" y="1050"/>
                    <a:pt x="3508" y="1085"/>
                  </a:cubicBezTo>
                  <a:cubicBezTo>
                    <a:pt x="3451" y="1120"/>
                    <a:pt x="3288" y="1040"/>
                    <a:pt x="3244" y="1176"/>
                  </a:cubicBezTo>
                  <a:cubicBezTo>
                    <a:pt x="3200" y="1312"/>
                    <a:pt x="3264" y="1786"/>
                    <a:pt x="3244" y="1901"/>
                  </a:cubicBezTo>
                  <a:cubicBezTo>
                    <a:pt x="3224" y="2016"/>
                    <a:pt x="3158" y="1891"/>
                    <a:pt x="3123" y="1865"/>
                  </a:cubicBezTo>
                  <a:cubicBezTo>
                    <a:pt x="3090" y="1839"/>
                    <a:pt x="3088" y="1817"/>
                    <a:pt x="3040" y="1745"/>
                  </a:cubicBezTo>
                  <a:cubicBezTo>
                    <a:pt x="2992" y="1673"/>
                    <a:pt x="2867" y="1511"/>
                    <a:pt x="2836" y="1433"/>
                  </a:cubicBezTo>
                  <a:cubicBezTo>
                    <a:pt x="2805" y="1355"/>
                    <a:pt x="2789" y="1324"/>
                    <a:pt x="2853" y="1280"/>
                  </a:cubicBezTo>
                  <a:cubicBezTo>
                    <a:pt x="2917" y="1236"/>
                    <a:pt x="3215" y="1229"/>
                    <a:pt x="3220" y="1169"/>
                  </a:cubicBezTo>
                  <a:cubicBezTo>
                    <a:pt x="3225" y="1109"/>
                    <a:pt x="2952" y="993"/>
                    <a:pt x="2884" y="917"/>
                  </a:cubicBezTo>
                  <a:cubicBezTo>
                    <a:pt x="2816" y="841"/>
                    <a:pt x="2758" y="765"/>
                    <a:pt x="2812" y="713"/>
                  </a:cubicBezTo>
                  <a:cubicBezTo>
                    <a:pt x="2866" y="661"/>
                    <a:pt x="3178" y="640"/>
                    <a:pt x="3208" y="604"/>
                  </a:cubicBezTo>
                  <a:cubicBezTo>
                    <a:pt x="3244" y="520"/>
                    <a:pt x="3042" y="538"/>
                    <a:pt x="2992" y="496"/>
                  </a:cubicBezTo>
                  <a:cubicBezTo>
                    <a:pt x="2942" y="454"/>
                    <a:pt x="2932" y="432"/>
                    <a:pt x="2908" y="352"/>
                  </a:cubicBezTo>
                  <a:cubicBezTo>
                    <a:pt x="2884" y="272"/>
                    <a:pt x="2888" y="32"/>
                    <a:pt x="2848" y="16"/>
                  </a:cubicBezTo>
                  <a:cubicBezTo>
                    <a:pt x="2808" y="0"/>
                    <a:pt x="2722" y="224"/>
                    <a:pt x="2668" y="256"/>
                  </a:cubicBezTo>
                  <a:cubicBezTo>
                    <a:pt x="2614" y="288"/>
                    <a:pt x="2580" y="224"/>
                    <a:pt x="2524" y="208"/>
                  </a:cubicBezTo>
                  <a:cubicBezTo>
                    <a:pt x="2468" y="192"/>
                    <a:pt x="2356" y="129"/>
                    <a:pt x="2332" y="159"/>
                  </a:cubicBezTo>
                  <a:cubicBezTo>
                    <a:pt x="2308" y="189"/>
                    <a:pt x="2366" y="318"/>
                    <a:pt x="2380" y="388"/>
                  </a:cubicBezTo>
                  <a:cubicBezTo>
                    <a:pt x="2394" y="458"/>
                    <a:pt x="2412" y="501"/>
                    <a:pt x="2416" y="579"/>
                  </a:cubicBezTo>
                  <a:cubicBezTo>
                    <a:pt x="2420" y="657"/>
                    <a:pt x="2464" y="799"/>
                    <a:pt x="2404" y="855"/>
                  </a:cubicBezTo>
                  <a:cubicBezTo>
                    <a:pt x="2344" y="911"/>
                    <a:pt x="2094" y="847"/>
                    <a:pt x="2056" y="915"/>
                  </a:cubicBezTo>
                  <a:cubicBezTo>
                    <a:pt x="2018" y="983"/>
                    <a:pt x="2136" y="1190"/>
                    <a:pt x="2176" y="1266"/>
                  </a:cubicBezTo>
                  <a:cubicBezTo>
                    <a:pt x="2216" y="1342"/>
                    <a:pt x="2262" y="1338"/>
                    <a:pt x="2296" y="1374"/>
                  </a:cubicBezTo>
                  <a:cubicBezTo>
                    <a:pt x="2330" y="1410"/>
                    <a:pt x="2376" y="1432"/>
                    <a:pt x="2380" y="1482"/>
                  </a:cubicBezTo>
                  <a:cubicBezTo>
                    <a:pt x="2384" y="1532"/>
                    <a:pt x="2366" y="1640"/>
                    <a:pt x="2320" y="1674"/>
                  </a:cubicBezTo>
                  <a:cubicBezTo>
                    <a:pt x="2256" y="1707"/>
                    <a:pt x="2173" y="1725"/>
                    <a:pt x="2104" y="1686"/>
                  </a:cubicBezTo>
                  <a:cubicBezTo>
                    <a:pt x="2035" y="1647"/>
                    <a:pt x="1982" y="1502"/>
                    <a:pt x="1903" y="1441"/>
                  </a:cubicBezTo>
                  <a:cubicBezTo>
                    <a:pt x="1824" y="1380"/>
                    <a:pt x="1695" y="1378"/>
                    <a:pt x="1631" y="1321"/>
                  </a:cubicBezTo>
                  <a:cubicBezTo>
                    <a:pt x="1567" y="1264"/>
                    <a:pt x="1504" y="1151"/>
                    <a:pt x="1517" y="1096"/>
                  </a:cubicBezTo>
                  <a:cubicBezTo>
                    <a:pt x="1530" y="1041"/>
                    <a:pt x="1622" y="1010"/>
                    <a:pt x="1708" y="990"/>
                  </a:cubicBezTo>
                  <a:cubicBezTo>
                    <a:pt x="1794" y="970"/>
                    <a:pt x="2012" y="1012"/>
                    <a:pt x="2032" y="978"/>
                  </a:cubicBezTo>
                  <a:cubicBezTo>
                    <a:pt x="2052" y="944"/>
                    <a:pt x="1883" y="837"/>
                    <a:pt x="1828" y="786"/>
                  </a:cubicBezTo>
                  <a:cubicBezTo>
                    <a:pt x="1773" y="735"/>
                    <a:pt x="1700" y="719"/>
                    <a:pt x="1702" y="673"/>
                  </a:cubicBezTo>
                  <a:cubicBezTo>
                    <a:pt x="1704" y="627"/>
                    <a:pt x="1829" y="542"/>
                    <a:pt x="1840" y="509"/>
                  </a:cubicBezTo>
                  <a:cubicBezTo>
                    <a:pt x="1851" y="476"/>
                    <a:pt x="1836" y="448"/>
                    <a:pt x="1768" y="474"/>
                  </a:cubicBezTo>
                  <a:cubicBezTo>
                    <a:pt x="1700" y="500"/>
                    <a:pt x="1530" y="665"/>
                    <a:pt x="1432" y="665"/>
                  </a:cubicBezTo>
                  <a:cubicBezTo>
                    <a:pt x="1334" y="665"/>
                    <a:pt x="1232" y="498"/>
                    <a:pt x="1180" y="474"/>
                  </a:cubicBezTo>
                  <a:cubicBezTo>
                    <a:pt x="1128" y="450"/>
                    <a:pt x="1152" y="514"/>
                    <a:pt x="1120" y="522"/>
                  </a:cubicBezTo>
                  <a:cubicBezTo>
                    <a:pt x="1088" y="530"/>
                    <a:pt x="1032" y="504"/>
                    <a:pt x="988" y="522"/>
                  </a:cubicBezTo>
                  <a:cubicBezTo>
                    <a:pt x="944" y="540"/>
                    <a:pt x="906" y="616"/>
                    <a:pt x="856" y="630"/>
                  </a:cubicBezTo>
                  <a:cubicBezTo>
                    <a:pt x="806" y="644"/>
                    <a:pt x="716" y="600"/>
                    <a:pt x="688" y="606"/>
                  </a:cubicBezTo>
                  <a:cubicBezTo>
                    <a:pt x="660" y="612"/>
                    <a:pt x="636" y="654"/>
                    <a:pt x="688" y="666"/>
                  </a:cubicBezTo>
                  <a:cubicBezTo>
                    <a:pt x="740" y="678"/>
                    <a:pt x="940" y="660"/>
                    <a:pt x="1000" y="678"/>
                  </a:cubicBezTo>
                  <a:cubicBezTo>
                    <a:pt x="1060" y="696"/>
                    <a:pt x="1072" y="738"/>
                    <a:pt x="1048" y="774"/>
                  </a:cubicBezTo>
                  <a:cubicBezTo>
                    <a:pt x="1024" y="810"/>
                    <a:pt x="901" y="831"/>
                    <a:pt x="856" y="894"/>
                  </a:cubicBezTo>
                  <a:cubicBezTo>
                    <a:pt x="811" y="957"/>
                    <a:pt x="821" y="1073"/>
                    <a:pt x="780" y="1152"/>
                  </a:cubicBezTo>
                  <a:cubicBezTo>
                    <a:pt x="739" y="1231"/>
                    <a:pt x="573" y="1347"/>
                    <a:pt x="612" y="1368"/>
                  </a:cubicBezTo>
                  <a:cubicBezTo>
                    <a:pt x="651" y="1389"/>
                    <a:pt x="917" y="1267"/>
                    <a:pt x="1012" y="1278"/>
                  </a:cubicBezTo>
                  <a:cubicBezTo>
                    <a:pt x="1134" y="1322"/>
                    <a:pt x="1182" y="1350"/>
                    <a:pt x="1180" y="1434"/>
                  </a:cubicBezTo>
                  <a:cubicBezTo>
                    <a:pt x="1188" y="1574"/>
                    <a:pt x="1184" y="2004"/>
                    <a:pt x="1060" y="2118"/>
                  </a:cubicBezTo>
                  <a:cubicBezTo>
                    <a:pt x="936" y="2232"/>
                    <a:pt x="526" y="2096"/>
                    <a:pt x="436" y="2118"/>
                  </a:cubicBezTo>
                  <a:cubicBezTo>
                    <a:pt x="346" y="2140"/>
                    <a:pt x="480" y="2182"/>
                    <a:pt x="520" y="2250"/>
                  </a:cubicBezTo>
                  <a:cubicBezTo>
                    <a:pt x="560" y="2318"/>
                    <a:pt x="630" y="2504"/>
                    <a:pt x="676" y="2524"/>
                  </a:cubicBezTo>
                  <a:cubicBezTo>
                    <a:pt x="722" y="2544"/>
                    <a:pt x="732" y="2368"/>
                    <a:pt x="796" y="2368"/>
                  </a:cubicBezTo>
                  <a:cubicBezTo>
                    <a:pt x="860" y="2368"/>
                    <a:pt x="997" y="2456"/>
                    <a:pt x="1059" y="2526"/>
                  </a:cubicBezTo>
                  <a:cubicBezTo>
                    <a:pt x="1121" y="2596"/>
                    <a:pt x="1194" y="2674"/>
                    <a:pt x="1168" y="2790"/>
                  </a:cubicBezTo>
                  <a:cubicBezTo>
                    <a:pt x="1142" y="2906"/>
                    <a:pt x="959" y="3140"/>
                    <a:pt x="903" y="3221"/>
                  </a:cubicBezTo>
                  <a:cubicBezTo>
                    <a:pt x="847" y="3302"/>
                    <a:pt x="856" y="3268"/>
                    <a:pt x="832" y="3280"/>
                  </a:cubicBezTo>
                  <a:cubicBezTo>
                    <a:pt x="808" y="3292"/>
                    <a:pt x="801" y="3302"/>
                    <a:pt x="759" y="3292"/>
                  </a:cubicBezTo>
                  <a:cubicBezTo>
                    <a:pt x="717" y="3282"/>
                    <a:pt x="626" y="3268"/>
                    <a:pt x="580" y="3220"/>
                  </a:cubicBezTo>
                  <a:cubicBezTo>
                    <a:pt x="534" y="3172"/>
                    <a:pt x="496" y="3096"/>
                    <a:pt x="484" y="3004"/>
                  </a:cubicBezTo>
                  <a:cubicBezTo>
                    <a:pt x="472" y="2912"/>
                    <a:pt x="534" y="2718"/>
                    <a:pt x="508" y="2668"/>
                  </a:cubicBezTo>
                  <a:cubicBezTo>
                    <a:pt x="482" y="2618"/>
                    <a:pt x="374" y="2698"/>
                    <a:pt x="328" y="2704"/>
                  </a:cubicBezTo>
                  <a:cubicBezTo>
                    <a:pt x="282" y="2710"/>
                    <a:pt x="274" y="2714"/>
                    <a:pt x="232" y="2704"/>
                  </a:cubicBezTo>
                  <a:cubicBezTo>
                    <a:pt x="190" y="2694"/>
                    <a:pt x="108" y="2656"/>
                    <a:pt x="76" y="2644"/>
                  </a:cubicBezTo>
                  <a:close/>
                </a:path>
              </a:pathLst>
            </a:custGeom>
            <a:solidFill>
              <a:srgbClr val="5DFF5D">
                <a:alpha val="23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72"/>
            <p:cNvSpPr>
              <a:spLocks/>
            </p:cNvSpPr>
            <p:nvPr/>
          </p:nvSpPr>
          <p:spPr bwMode="auto">
            <a:xfrm>
              <a:off x="3620" y="1976"/>
              <a:ext cx="1636" cy="1836"/>
            </a:xfrm>
            <a:custGeom>
              <a:avLst/>
              <a:gdLst/>
              <a:ahLst/>
              <a:cxnLst>
                <a:cxn ang="0">
                  <a:pos x="3089" y="1412"/>
                </a:cxn>
                <a:cxn ang="0">
                  <a:pos x="3437" y="1736"/>
                </a:cxn>
                <a:cxn ang="0">
                  <a:pos x="3617" y="1904"/>
                </a:cxn>
                <a:cxn ang="0">
                  <a:pos x="3675" y="2291"/>
                </a:cxn>
                <a:cxn ang="0">
                  <a:pos x="4289" y="2049"/>
                </a:cxn>
                <a:cxn ang="0">
                  <a:pos x="4733" y="2192"/>
                </a:cxn>
                <a:cxn ang="0">
                  <a:pos x="4937" y="2552"/>
                </a:cxn>
                <a:cxn ang="0">
                  <a:pos x="4715" y="3207"/>
                </a:cxn>
                <a:cxn ang="0">
                  <a:pos x="4385" y="2876"/>
                </a:cxn>
                <a:cxn ang="0">
                  <a:pos x="3669" y="2957"/>
                </a:cxn>
                <a:cxn ang="0">
                  <a:pos x="3401" y="3310"/>
                </a:cxn>
                <a:cxn ang="0">
                  <a:pos x="4430" y="3977"/>
                </a:cxn>
                <a:cxn ang="0">
                  <a:pos x="5105" y="3921"/>
                </a:cxn>
                <a:cxn ang="0">
                  <a:pos x="4281" y="4302"/>
                </a:cxn>
                <a:cxn ang="0">
                  <a:pos x="4859" y="4872"/>
                </a:cxn>
                <a:cxn ang="0">
                  <a:pos x="5285" y="5325"/>
                </a:cxn>
                <a:cxn ang="0">
                  <a:pos x="4841" y="5421"/>
                </a:cxn>
                <a:cxn ang="0">
                  <a:pos x="4371" y="5100"/>
                </a:cxn>
                <a:cxn ang="0">
                  <a:pos x="3853" y="5591"/>
                </a:cxn>
                <a:cxn ang="0">
                  <a:pos x="3977" y="4521"/>
                </a:cxn>
                <a:cxn ang="0">
                  <a:pos x="2885" y="3766"/>
                </a:cxn>
                <a:cxn ang="0">
                  <a:pos x="2945" y="5122"/>
                </a:cxn>
                <a:cxn ang="0">
                  <a:pos x="3827" y="5632"/>
                </a:cxn>
                <a:cxn ang="0">
                  <a:pos x="3041" y="5830"/>
                </a:cxn>
                <a:cxn ang="0">
                  <a:pos x="2849" y="5398"/>
                </a:cxn>
                <a:cxn ang="0">
                  <a:pos x="2429" y="4222"/>
                </a:cxn>
                <a:cxn ang="0">
                  <a:pos x="2053" y="4502"/>
                </a:cxn>
                <a:cxn ang="0">
                  <a:pos x="1989" y="5590"/>
                </a:cxn>
                <a:cxn ang="0">
                  <a:pos x="1876" y="5692"/>
                </a:cxn>
                <a:cxn ang="0">
                  <a:pos x="1471" y="5620"/>
                </a:cxn>
                <a:cxn ang="0">
                  <a:pos x="1551" y="5368"/>
                </a:cxn>
                <a:cxn ang="0">
                  <a:pos x="1781" y="4758"/>
                </a:cxn>
                <a:cxn ang="0">
                  <a:pos x="1725" y="4054"/>
                </a:cxn>
                <a:cxn ang="0">
                  <a:pos x="1285" y="3806"/>
                </a:cxn>
                <a:cxn ang="0">
                  <a:pos x="973" y="3702"/>
                </a:cxn>
                <a:cxn ang="0">
                  <a:pos x="485" y="4062"/>
                </a:cxn>
                <a:cxn ang="0">
                  <a:pos x="621" y="3518"/>
                </a:cxn>
                <a:cxn ang="0">
                  <a:pos x="261" y="3246"/>
                </a:cxn>
                <a:cxn ang="0">
                  <a:pos x="557" y="3094"/>
                </a:cxn>
                <a:cxn ang="0">
                  <a:pos x="548" y="2652"/>
                </a:cxn>
                <a:cxn ang="0">
                  <a:pos x="29" y="1976"/>
                </a:cxn>
                <a:cxn ang="0">
                  <a:pos x="637" y="1733"/>
                </a:cxn>
                <a:cxn ang="0">
                  <a:pos x="509" y="956"/>
                </a:cxn>
                <a:cxn ang="0">
                  <a:pos x="453" y="516"/>
                </a:cxn>
                <a:cxn ang="0">
                  <a:pos x="637" y="540"/>
                </a:cxn>
                <a:cxn ang="0">
                  <a:pos x="781" y="1029"/>
                </a:cxn>
                <a:cxn ang="0">
                  <a:pos x="1709" y="1508"/>
                </a:cxn>
                <a:cxn ang="0">
                  <a:pos x="1565" y="956"/>
                </a:cxn>
                <a:cxn ang="0">
                  <a:pos x="1765" y="53"/>
                </a:cxn>
                <a:cxn ang="0">
                  <a:pos x="1989" y="517"/>
                </a:cxn>
                <a:cxn ang="0">
                  <a:pos x="2051" y="1196"/>
                </a:cxn>
                <a:cxn ang="0">
                  <a:pos x="2303" y="1658"/>
                </a:cxn>
                <a:cxn ang="0">
                  <a:pos x="2567" y="1754"/>
                </a:cxn>
                <a:cxn ang="0">
                  <a:pos x="2675" y="1154"/>
                </a:cxn>
                <a:cxn ang="0">
                  <a:pos x="3335" y="758"/>
                </a:cxn>
              </a:cxnLst>
              <a:rect l="0" t="0" r="r" b="b"/>
              <a:pathLst>
                <a:path w="5300" h="5951">
                  <a:moveTo>
                    <a:pt x="3407" y="944"/>
                  </a:moveTo>
                  <a:cubicBezTo>
                    <a:pt x="3396" y="971"/>
                    <a:pt x="3412" y="1046"/>
                    <a:pt x="3359" y="1118"/>
                  </a:cubicBezTo>
                  <a:cubicBezTo>
                    <a:pt x="3302" y="1193"/>
                    <a:pt x="3078" y="1323"/>
                    <a:pt x="3041" y="1376"/>
                  </a:cubicBezTo>
                  <a:cubicBezTo>
                    <a:pt x="3004" y="1429"/>
                    <a:pt x="3071" y="1390"/>
                    <a:pt x="3089" y="1412"/>
                  </a:cubicBezTo>
                  <a:cubicBezTo>
                    <a:pt x="3107" y="1434"/>
                    <a:pt x="3153" y="1472"/>
                    <a:pt x="3152" y="1511"/>
                  </a:cubicBezTo>
                  <a:cubicBezTo>
                    <a:pt x="3151" y="1550"/>
                    <a:pt x="3073" y="1597"/>
                    <a:pt x="3083" y="1646"/>
                  </a:cubicBezTo>
                  <a:cubicBezTo>
                    <a:pt x="3093" y="1695"/>
                    <a:pt x="3156" y="1793"/>
                    <a:pt x="3215" y="1808"/>
                  </a:cubicBezTo>
                  <a:cubicBezTo>
                    <a:pt x="3274" y="1823"/>
                    <a:pt x="3362" y="1769"/>
                    <a:pt x="3437" y="1736"/>
                  </a:cubicBezTo>
                  <a:cubicBezTo>
                    <a:pt x="3502" y="1711"/>
                    <a:pt x="3626" y="1589"/>
                    <a:pt x="3665" y="1610"/>
                  </a:cubicBezTo>
                  <a:cubicBezTo>
                    <a:pt x="3705" y="1633"/>
                    <a:pt x="3809" y="1608"/>
                    <a:pt x="3833" y="1664"/>
                  </a:cubicBezTo>
                  <a:cubicBezTo>
                    <a:pt x="3845" y="1692"/>
                    <a:pt x="3752" y="1723"/>
                    <a:pt x="3715" y="1756"/>
                  </a:cubicBezTo>
                  <a:cubicBezTo>
                    <a:pt x="3679" y="1796"/>
                    <a:pt x="3660" y="1866"/>
                    <a:pt x="3617" y="1904"/>
                  </a:cubicBezTo>
                  <a:cubicBezTo>
                    <a:pt x="3574" y="1942"/>
                    <a:pt x="3493" y="1958"/>
                    <a:pt x="3455" y="1982"/>
                  </a:cubicBezTo>
                  <a:cubicBezTo>
                    <a:pt x="3417" y="2006"/>
                    <a:pt x="3381" y="1991"/>
                    <a:pt x="3389" y="2048"/>
                  </a:cubicBezTo>
                  <a:cubicBezTo>
                    <a:pt x="3357" y="2131"/>
                    <a:pt x="3455" y="2284"/>
                    <a:pt x="3503" y="2324"/>
                  </a:cubicBezTo>
                  <a:cubicBezTo>
                    <a:pt x="3551" y="2364"/>
                    <a:pt x="3608" y="2271"/>
                    <a:pt x="3675" y="2291"/>
                  </a:cubicBezTo>
                  <a:cubicBezTo>
                    <a:pt x="3742" y="2311"/>
                    <a:pt x="3823" y="2425"/>
                    <a:pt x="3905" y="2444"/>
                  </a:cubicBezTo>
                  <a:cubicBezTo>
                    <a:pt x="3987" y="2463"/>
                    <a:pt x="4128" y="2488"/>
                    <a:pt x="4169" y="2408"/>
                  </a:cubicBezTo>
                  <a:cubicBezTo>
                    <a:pt x="4210" y="2328"/>
                    <a:pt x="4131" y="2025"/>
                    <a:pt x="4151" y="1965"/>
                  </a:cubicBezTo>
                  <a:cubicBezTo>
                    <a:pt x="4171" y="1905"/>
                    <a:pt x="4251" y="2018"/>
                    <a:pt x="4289" y="2049"/>
                  </a:cubicBezTo>
                  <a:cubicBezTo>
                    <a:pt x="4327" y="2080"/>
                    <a:pt x="4344" y="2129"/>
                    <a:pt x="4379" y="2151"/>
                  </a:cubicBezTo>
                  <a:cubicBezTo>
                    <a:pt x="4414" y="2173"/>
                    <a:pt x="4466" y="2170"/>
                    <a:pt x="4499" y="2181"/>
                  </a:cubicBezTo>
                  <a:cubicBezTo>
                    <a:pt x="4532" y="2192"/>
                    <a:pt x="4538" y="2215"/>
                    <a:pt x="4577" y="2217"/>
                  </a:cubicBezTo>
                  <a:cubicBezTo>
                    <a:pt x="4616" y="2219"/>
                    <a:pt x="4695" y="2182"/>
                    <a:pt x="4733" y="2192"/>
                  </a:cubicBezTo>
                  <a:cubicBezTo>
                    <a:pt x="4771" y="2202"/>
                    <a:pt x="4785" y="2252"/>
                    <a:pt x="4805" y="2276"/>
                  </a:cubicBezTo>
                  <a:cubicBezTo>
                    <a:pt x="4825" y="2300"/>
                    <a:pt x="4846" y="2314"/>
                    <a:pt x="4853" y="2336"/>
                  </a:cubicBezTo>
                  <a:cubicBezTo>
                    <a:pt x="4860" y="2358"/>
                    <a:pt x="4836" y="2372"/>
                    <a:pt x="4850" y="2408"/>
                  </a:cubicBezTo>
                  <a:cubicBezTo>
                    <a:pt x="4864" y="2444"/>
                    <a:pt x="4903" y="2508"/>
                    <a:pt x="4937" y="2552"/>
                  </a:cubicBezTo>
                  <a:cubicBezTo>
                    <a:pt x="4971" y="2596"/>
                    <a:pt x="5079" y="2643"/>
                    <a:pt x="5057" y="2672"/>
                  </a:cubicBezTo>
                  <a:cubicBezTo>
                    <a:pt x="5035" y="2701"/>
                    <a:pt x="4880" y="2683"/>
                    <a:pt x="4808" y="2725"/>
                  </a:cubicBezTo>
                  <a:cubicBezTo>
                    <a:pt x="4736" y="2767"/>
                    <a:pt x="4640" y="2844"/>
                    <a:pt x="4625" y="2924"/>
                  </a:cubicBezTo>
                  <a:cubicBezTo>
                    <a:pt x="4610" y="3005"/>
                    <a:pt x="4721" y="3127"/>
                    <a:pt x="4715" y="3207"/>
                  </a:cubicBezTo>
                  <a:cubicBezTo>
                    <a:pt x="4709" y="3287"/>
                    <a:pt x="4636" y="3403"/>
                    <a:pt x="4589" y="3405"/>
                  </a:cubicBezTo>
                  <a:cubicBezTo>
                    <a:pt x="4542" y="3407"/>
                    <a:pt x="4448" y="3282"/>
                    <a:pt x="4433" y="3219"/>
                  </a:cubicBezTo>
                  <a:cubicBezTo>
                    <a:pt x="4418" y="3156"/>
                    <a:pt x="4507" y="3084"/>
                    <a:pt x="4499" y="3027"/>
                  </a:cubicBezTo>
                  <a:cubicBezTo>
                    <a:pt x="4491" y="2969"/>
                    <a:pt x="4420" y="2911"/>
                    <a:pt x="4385" y="2876"/>
                  </a:cubicBezTo>
                  <a:cubicBezTo>
                    <a:pt x="4350" y="2841"/>
                    <a:pt x="4329" y="2824"/>
                    <a:pt x="4289" y="2816"/>
                  </a:cubicBezTo>
                  <a:cubicBezTo>
                    <a:pt x="4249" y="2808"/>
                    <a:pt x="4211" y="2821"/>
                    <a:pt x="4145" y="2828"/>
                  </a:cubicBezTo>
                  <a:cubicBezTo>
                    <a:pt x="4079" y="2835"/>
                    <a:pt x="3972" y="2839"/>
                    <a:pt x="3893" y="2861"/>
                  </a:cubicBezTo>
                  <a:cubicBezTo>
                    <a:pt x="3814" y="2883"/>
                    <a:pt x="3732" y="2940"/>
                    <a:pt x="3669" y="2957"/>
                  </a:cubicBezTo>
                  <a:cubicBezTo>
                    <a:pt x="3606" y="2974"/>
                    <a:pt x="3565" y="2954"/>
                    <a:pt x="3517" y="2965"/>
                  </a:cubicBezTo>
                  <a:cubicBezTo>
                    <a:pt x="3469" y="2976"/>
                    <a:pt x="3358" y="2989"/>
                    <a:pt x="3381" y="3022"/>
                  </a:cubicBezTo>
                  <a:cubicBezTo>
                    <a:pt x="3357" y="3094"/>
                    <a:pt x="3654" y="3120"/>
                    <a:pt x="3653" y="3166"/>
                  </a:cubicBezTo>
                  <a:cubicBezTo>
                    <a:pt x="3656" y="3214"/>
                    <a:pt x="3389" y="3250"/>
                    <a:pt x="3401" y="3310"/>
                  </a:cubicBezTo>
                  <a:cubicBezTo>
                    <a:pt x="3413" y="3370"/>
                    <a:pt x="3651" y="3463"/>
                    <a:pt x="3725" y="3525"/>
                  </a:cubicBezTo>
                  <a:cubicBezTo>
                    <a:pt x="3799" y="3587"/>
                    <a:pt x="3765" y="3621"/>
                    <a:pt x="3845" y="3681"/>
                  </a:cubicBezTo>
                  <a:cubicBezTo>
                    <a:pt x="3925" y="3741"/>
                    <a:pt x="4108" y="3836"/>
                    <a:pt x="4205" y="3885"/>
                  </a:cubicBezTo>
                  <a:cubicBezTo>
                    <a:pt x="4302" y="3934"/>
                    <a:pt x="4370" y="3987"/>
                    <a:pt x="4430" y="3977"/>
                  </a:cubicBezTo>
                  <a:cubicBezTo>
                    <a:pt x="4490" y="3967"/>
                    <a:pt x="4536" y="3882"/>
                    <a:pt x="4565" y="3825"/>
                  </a:cubicBezTo>
                  <a:cubicBezTo>
                    <a:pt x="4594" y="3768"/>
                    <a:pt x="4551" y="3631"/>
                    <a:pt x="4601" y="3633"/>
                  </a:cubicBezTo>
                  <a:cubicBezTo>
                    <a:pt x="4651" y="3635"/>
                    <a:pt x="4779" y="3791"/>
                    <a:pt x="4863" y="3839"/>
                  </a:cubicBezTo>
                  <a:cubicBezTo>
                    <a:pt x="4947" y="3887"/>
                    <a:pt x="5107" y="3883"/>
                    <a:pt x="5105" y="3921"/>
                  </a:cubicBezTo>
                  <a:cubicBezTo>
                    <a:pt x="5103" y="3959"/>
                    <a:pt x="4915" y="4027"/>
                    <a:pt x="4853" y="4065"/>
                  </a:cubicBezTo>
                  <a:cubicBezTo>
                    <a:pt x="4791" y="4103"/>
                    <a:pt x="4781" y="4145"/>
                    <a:pt x="4733" y="4149"/>
                  </a:cubicBezTo>
                  <a:cubicBezTo>
                    <a:pt x="4685" y="4153"/>
                    <a:pt x="4640" y="4065"/>
                    <a:pt x="4565" y="4090"/>
                  </a:cubicBezTo>
                  <a:cubicBezTo>
                    <a:pt x="4490" y="4115"/>
                    <a:pt x="4317" y="4212"/>
                    <a:pt x="4281" y="4302"/>
                  </a:cubicBezTo>
                  <a:cubicBezTo>
                    <a:pt x="4245" y="4392"/>
                    <a:pt x="4288" y="4543"/>
                    <a:pt x="4349" y="4630"/>
                  </a:cubicBezTo>
                  <a:cubicBezTo>
                    <a:pt x="4410" y="4717"/>
                    <a:pt x="4557" y="4805"/>
                    <a:pt x="4649" y="4821"/>
                  </a:cubicBezTo>
                  <a:cubicBezTo>
                    <a:pt x="4741" y="4837"/>
                    <a:pt x="4866" y="4717"/>
                    <a:pt x="4901" y="4725"/>
                  </a:cubicBezTo>
                  <a:cubicBezTo>
                    <a:pt x="4936" y="4733"/>
                    <a:pt x="4894" y="4819"/>
                    <a:pt x="4859" y="4872"/>
                  </a:cubicBezTo>
                  <a:cubicBezTo>
                    <a:pt x="4824" y="4925"/>
                    <a:pt x="4677" y="5004"/>
                    <a:pt x="4693" y="5046"/>
                  </a:cubicBezTo>
                  <a:cubicBezTo>
                    <a:pt x="4709" y="5088"/>
                    <a:pt x="4872" y="5097"/>
                    <a:pt x="4953" y="5123"/>
                  </a:cubicBezTo>
                  <a:cubicBezTo>
                    <a:pt x="5034" y="5149"/>
                    <a:pt x="5122" y="5171"/>
                    <a:pt x="5177" y="5205"/>
                  </a:cubicBezTo>
                  <a:cubicBezTo>
                    <a:pt x="5232" y="5239"/>
                    <a:pt x="5270" y="5286"/>
                    <a:pt x="5285" y="5325"/>
                  </a:cubicBezTo>
                  <a:cubicBezTo>
                    <a:pt x="5300" y="5364"/>
                    <a:pt x="5298" y="5432"/>
                    <a:pt x="5266" y="5440"/>
                  </a:cubicBezTo>
                  <a:cubicBezTo>
                    <a:pt x="5234" y="5448"/>
                    <a:pt x="5133" y="5380"/>
                    <a:pt x="5093" y="5373"/>
                  </a:cubicBezTo>
                  <a:cubicBezTo>
                    <a:pt x="5053" y="5366"/>
                    <a:pt x="5069" y="5390"/>
                    <a:pt x="5027" y="5398"/>
                  </a:cubicBezTo>
                  <a:cubicBezTo>
                    <a:pt x="4985" y="5406"/>
                    <a:pt x="4894" y="5417"/>
                    <a:pt x="4841" y="5421"/>
                  </a:cubicBezTo>
                  <a:cubicBezTo>
                    <a:pt x="4788" y="5425"/>
                    <a:pt x="4735" y="5450"/>
                    <a:pt x="4709" y="5422"/>
                  </a:cubicBezTo>
                  <a:cubicBezTo>
                    <a:pt x="4683" y="5394"/>
                    <a:pt x="4690" y="5311"/>
                    <a:pt x="4685" y="5253"/>
                  </a:cubicBezTo>
                  <a:cubicBezTo>
                    <a:pt x="4680" y="5195"/>
                    <a:pt x="4729" y="5101"/>
                    <a:pt x="4677" y="5076"/>
                  </a:cubicBezTo>
                  <a:cubicBezTo>
                    <a:pt x="4625" y="5051"/>
                    <a:pt x="4443" y="5081"/>
                    <a:pt x="4371" y="5100"/>
                  </a:cubicBezTo>
                  <a:cubicBezTo>
                    <a:pt x="4299" y="5119"/>
                    <a:pt x="4281" y="5159"/>
                    <a:pt x="4245" y="5189"/>
                  </a:cubicBezTo>
                  <a:cubicBezTo>
                    <a:pt x="4209" y="5219"/>
                    <a:pt x="4172" y="5229"/>
                    <a:pt x="4157" y="5278"/>
                  </a:cubicBezTo>
                  <a:cubicBezTo>
                    <a:pt x="4142" y="5327"/>
                    <a:pt x="4208" y="5429"/>
                    <a:pt x="4157" y="5481"/>
                  </a:cubicBezTo>
                  <a:cubicBezTo>
                    <a:pt x="4106" y="5533"/>
                    <a:pt x="3909" y="5595"/>
                    <a:pt x="3853" y="5591"/>
                  </a:cubicBezTo>
                  <a:cubicBezTo>
                    <a:pt x="3797" y="5587"/>
                    <a:pt x="3804" y="5513"/>
                    <a:pt x="3821" y="5457"/>
                  </a:cubicBezTo>
                  <a:cubicBezTo>
                    <a:pt x="3838" y="5401"/>
                    <a:pt x="3921" y="5333"/>
                    <a:pt x="3953" y="5253"/>
                  </a:cubicBezTo>
                  <a:cubicBezTo>
                    <a:pt x="3985" y="5173"/>
                    <a:pt x="4009" y="5099"/>
                    <a:pt x="4013" y="4977"/>
                  </a:cubicBezTo>
                  <a:cubicBezTo>
                    <a:pt x="4017" y="4855"/>
                    <a:pt x="4006" y="4634"/>
                    <a:pt x="3977" y="4521"/>
                  </a:cubicBezTo>
                  <a:cubicBezTo>
                    <a:pt x="3948" y="4408"/>
                    <a:pt x="3896" y="4397"/>
                    <a:pt x="3837" y="4301"/>
                  </a:cubicBezTo>
                  <a:cubicBezTo>
                    <a:pt x="3778" y="4205"/>
                    <a:pt x="3726" y="4002"/>
                    <a:pt x="3625" y="3947"/>
                  </a:cubicBezTo>
                  <a:cubicBezTo>
                    <a:pt x="3524" y="3892"/>
                    <a:pt x="3352" y="4004"/>
                    <a:pt x="3229" y="3974"/>
                  </a:cubicBezTo>
                  <a:cubicBezTo>
                    <a:pt x="3106" y="3944"/>
                    <a:pt x="2970" y="3767"/>
                    <a:pt x="2885" y="3766"/>
                  </a:cubicBezTo>
                  <a:cubicBezTo>
                    <a:pt x="2800" y="3765"/>
                    <a:pt x="2750" y="3895"/>
                    <a:pt x="2717" y="3970"/>
                  </a:cubicBezTo>
                  <a:cubicBezTo>
                    <a:pt x="2684" y="4045"/>
                    <a:pt x="2665" y="4100"/>
                    <a:pt x="2685" y="4214"/>
                  </a:cubicBezTo>
                  <a:cubicBezTo>
                    <a:pt x="2705" y="4328"/>
                    <a:pt x="2794" y="4503"/>
                    <a:pt x="2837" y="4654"/>
                  </a:cubicBezTo>
                  <a:cubicBezTo>
                    <a:pt x="2880" y="4805"/>
                    <a:pt x="2884" y="4988"/>
                    <a:pt x="2945" y="5122"/>
                  </a:cubicBezTo>
                  <a:cubicBezTo>
                    <a:pt x="3006" y="5256"/>
                    <a:pt x="3122" y="5385"/>
                    <a:pt x="3201" y="5458"/>
                  </a:cubicBezTo>
                  <a:cubicBezTo>
                    <a:pt x="3280" y="5531"/>
                    <a:pt x="3340" y="5539"/>
                    <a:pt x="3417" y="5560"/>
                  </a:cubicBezTo>
                  <a:cubicBezTo>
                    <a:pt x="3494" y="5581"/>
                    <a:pt x="3595" y="5572"/>
                    <a:pt x="3663" y="5584"/>
                  </a:cubicBezTo>
                  <a:cubicBezTo>
                    <a:pt x="3731" y="5596"/>
                    <a:pt x="3767" y="5602"/>
                    <a:pt x="3827" y="5632"/>
                  </a:cubicBezTo>
                  <a:cubicBezTo>
                    <a:pt x="3887" y="5662"/>
                    <a:pt x="3796" y="5669"/>
                    <a:pt x="3735" y="5680"/>
                  </a:cubicBezTo>
                  <a:cubicBezTo>
                    <a:pt x="3674" y="5691"/>
                    <a:pt x="3527" y="5659"/>
                    <a:pt x="3459" y="5698"/>
                  </a:cubicBezTo>
                  <a:cubicBezTo>
                    <a:pt x="3391" y="5737"/>
                    <a:pt x="3437" y="5877"/>
                    <a:pt x="3329" y="5914"/>
                  </a:cubicBezTo>
                  <a:cubicBezTo>
                    <a:pt x="3221" y="5951"/>
                    <a:pt x="3115" y="5850"/>
                    <a:pt x="3041" y="5830"/>
                  </a:cubicBezTo>
                  <a:cubicBezTo>
                    <a:pt x="2967" y="5810"/>
                    <a:pt x="2921" y="5816"/>
                    <a:pt x="2885" y="5794"/>
                  </a:cubicBezTo>
                  <a:cubicBezTo>
                    <a:pt x="2849" y="5772"/>
                    <a:pt x="2853" y="5736"/>
                    <a:pt x="2825" y="5698"/>
                  </a:cubicBezTo>
                  <a:cubicBezTo>
                    <a:pt x="2797" y="5660"/>
                    <a:pt x="2713" y="5616"/>
                    <a:pt x="2717" y="5566"/>
                  </a:cubicBezTo>
                  <a:cubicBezTo>
                    <a:pt x="2721" y="5516"/>
                    <a:pt x="2857" y="5520"/>
                    <a:pt x="2849" y="5398"/>
                  </a:cubicBezTo>
                  <a:cubicBezTo>
                    <a:pt x="2841" y="5276"/>
                    <a:pt x="2719" y="4950"/>
                    <a:pt x="2669" y="4834"/>
                  </a:cubicBezTo>
                  <a:cubicBezTo>
                    <a:pt x="2619" y="4718"/>
                    <a:pt x="2568" y="4782"/>
                    <a:pt x="2549" y="4702"/>
                  </a:cubicBezTo>
                  <a:cubicBezTo>
                    <a:pt x="2530" y="4622"/>
                    <a:pt x="2577" y="4430"/>
                    <a:pt x="2557" y="4350"/>
                  </a:cubicBezTo>
                  <a:cubicBezTo>
                    <a:pt x="2537" y="4270"/>
                    <a:pt x="2458" y="4269"/>
                    <a:pt x="2429" y="4222"/>
                  </a:cubicBezTo>
                  <a:cubicBezTo>
                    <a:pt x="2400" y="4175"/>
                    <a:pt x="2408" y="4079"/>
                    <a:pt x="2381" y="4070"/>
                  </a:cubicBezTo>
                  <a:cubicBezTo>
                    <a:pt x="2354" y="4061"/>
                    <a:pt x="2301" y="4123"/>
                    <a:pt x="2269" y="4166"/>
                  </a:cubicBezTo>
                  <a:cubicBezTo>
                    <a:pt x="2237" y="4209"/>
                    <a:pt x="2227" y="4275"/>
                    <a:pt x="2191" y="4331"/>
                  </a:cubicBezTo>
                  <a:cubicBezTo>
                    <a:pt x="2155" y="4387"/>
                    <a:pt x="2089" y="4431"/>
                    <a:pt x="2053" y="4502"/>
                  </a:cubicBezTo>
                  <a:cubicBezTo>
                    <a:pt x="2017" y="4573"/>
                    <a:pt x="2009" y="4654"/>
                    <a:pt x="1975" y="4756"/>
                  </a:cubicBezTo>
                  <a:cubicBezTo>
                    <a:pt x="1941" y="4858"/>
                    <a:pt x="1841" y="5005"/>
                    <a:pt x="1849" y="5116"/>
                  </a:cubicBezTo>
                  <a:cubicBezTo>
                    <a:pt x="1857" y="5227"/>
                    <a:pt x="1998" y="5343"/>
                    <a:pt x="2021" y="5422"/>
                  </a:cubicBezTo>
                  <a:cubicBezTo>
                    <a:pt x="2044" y="5501"/>
                    <a:pt x="1955" y="5556"/>
                    <a:pt x="1989" y="5590"/>
                  </a:cubicBezTo>
                  <a:cubicBezTo>
                    <a:pt x="2023" y="5624"/>
                    <a:pt x="2170" y="5588"/>
                    <a:pt x="2225" y="5626"/>
                  </a:cubicBezTo>
                  <a:cubicBezTo>
                    <a:pt x="2280" y="5664"/>
                    <a:pt x="2355" y="5791"/>
                    <a:pt x="2321" y="5818"/>
                  </a:cubicBezTo>
                  <a:cubicBezTo>
                    <a:pt x="2287" y="5845"/>
                    <a:pt x="2095" y="5811"/>
                    <a:pt x="2021" y="5790"/>
                  </a:cubicBezTo>
                  <a:cubicBezTo>
                    <a:pt x="1947" y="5769"/>
                    <a:pt x="1907" y="5714"/>
                    <a:pt x="1876" y="5692"/>
                  </a:cubicBezTo>
                  <a:cubicBezTo>
                    <a:pt x="1845" y="5670"/>
                    <a:pt x="1855" y="5662"/>
                    <a:pt x="1834" y="5656"/>
                  </a:cubicBezTo>
                  <a:cubicBezTo>
                    <a:pt x="1813" y="5650"/>
                    <a:pt x="1774" y="5661"/>
                    <a:pt x="1750" y="5656"/>
                  </a:cubicBezTo>
                  <a:cubicBezTo>
                    <a:pt x="1726" y="5651"/>
                    <a:pt x="1733" y="5632"/>
                    <a:pt x="1687" y="5626"/>
                  </a:cubicBezTo>
                  <a:cubicBezTo>
                    <a:pt x="1641" y="5620"/>
                    <a:pt x="1531" y="5636"/>
                    <a:pt x="1471" y="5620"/>
                  </a:cubicBezTo>
                  <a:cubicBezTo>
                    <a:pt x="1411" y="5604"/>
                    <a:pt x="1344" y="5567"/>
                    <a:pt x="1327" y="5530"/>
                  </a:cubicBezTo>
                  <a:cubicBezTo>
                    <a:pt x="1310" y="5493"/>
                    <a:pt x="1362" y="5427"/>
                    <a:pt x="1371" y="5398"/>
                  </a:cubicBezTo>
                  <a:cubicBezTo>
                    <a:pt x="1380" y="5369"/>
                    <a:pt x="1351" y="5363"/>
                    <a:pt x="1381" y="5358"/>
                  </a:cubicBezTo>
                  <a:cubicBezTo>
                    <a:pt x="1411" y="5353"/>
                    <a:pt x="1515" y="5389"/>
                    <a:pt x="1551" y="5368"/>
                  </a:cubicBezTo>
                  <a:cubicBezTo>
                    <a:pt x="1587" y="5347"/>
                    <a:pt x="1601" y="5274"/>
                    <a:pt x="1597" y="5230"/>
                  </a:cubicBezTo>
                  <a:cubicBezTo>
                    <a:pt x="1593" y="5186"/>
                    <a:pt x="1504" y="5139"/>
                    <a:pt x="1525" y="5102"/>
                  </a:cubicBezTo>
                  <a:cubicBezTo>
                    <a:pt x="1546" y="5065"/>
                    <a:pt x="1682" y="5063"/>
                    <a:pt x="1725" y="5006"/>
                  </a:cubicBezTo>
                  <a:cubicBezTo>
                    <a:pt x="1768" y="4949"/>
                    <a:pt x="1773" y="4827"/>
                    <a:pt x="1781" y="4758"/>
                  </a:cubicBezTo>
                  <a:cubicBezTo>
                    <a:pt x="1789" y="4689"/>
                    <a:pt x="1781" y="4645"/>
                    <a:pt x="1776" y="4589"/>
                  </a:cubicBezTo>
                  <a:cubicBezTo>
                    <a:pt x="1771" y="4533"/>
                    <a:pt x="1756" y="4474"/>
                    <a:pt x="1752" y="4421"/>
                  </a:cubicBezTo>
                  <a:cubicBezTo>
                    <a:pt x="1748" y="4368"/>
                    <a:pt x="1753" y="4331"/>
                    <a:pt x="1749" y="4270"/>
                  </a:cubicBezTo>
                  <a:cubicBezTo>
                    <a:pt x="1745" y="4209"/>
                    <a:pt x="1738" y="4121"/>
                    <a:pt x="1725" y="4054"/>
                  </a:cubicBezTo>
                  <a:cubicBezTo>
                    <a:pt x="1712" y="3987"/>
                    <a:pt x="1697" y="3913"/>
                    <a:pt x="1669" y="3870"/>
                  </a:cubicBezTo>
                  <a:cubicBezTo>
                    <a:pt x="1641" y="3827"/>
                    <a:pt x="1597" y="3810"/>
                    <a:pt x="1557" y="3798"/>
                  </a:cubicBezTo>
                  <a:cubicBezTo>
                    <a:pt x="1517" y="3786"/>
                    <a:pt x="1474" y="3797"/>
                    <a:pt x="1429" y="3798"/>
                  </a:cubicBezTo>
                  <a:cubicBezTo>
                    <a:pt x="1384" y="3799"/>
                    <a:pt x="1306" y="3843"/>
                    <a:pt x="1285" y="3806"/>
                  </a:cubicBezTo>
                  <a:cubicBezTo>
                    <a:pt x="1264" y="3769"/>
                    <a:pt x="1324" y="3623"/>
                    <a:pt x="1301" y="3574"/>
                  </a:cubicBezTo>
                  <a:cubicBezTo>
                    <a:pt x="1278" y="3525"/>
                    <a:pt x="1193" y="3518"/>
                    <a:pt x="1149" y="3510"/>
                  </a:cubicBezTo>
                  <a:cubicBezTo>
                    <a:pt x="1105" y="3502"/>
                    <a:pt x="1066" y="3494"/>
                    <a:pt x="1037" y="3526"/>
                  </a:cubicBezTo>
                  <a:cubicBezTo>
                    <a:pt x="1008" y="3558"/>
                    <a:pt x="1009" y="3642"/>
                    <a:pt x="973" y="3702"/>
                  </a:cubicBezTo>
                  <a:cubicBezTo>
                    <a:pt x="937" y="3762"/>
                    <a:pt x="845" y="3814"/>
                    <a:pt x="821" y="3886"/>
                  </a:cubicBezTo>
                  <a:cubicBezTo>
                    <a:pt x="797" y="3958"/>
                    <a:pt x="885" y="4077"/>
                    <a:pt x="829" y="4134"/>
                  </a:cubicBezTo>
                  <a:cubicBezTo>
                    <a:pt x="773" y="4191"/>
                    <a:pt x="542" y="4242"/>
                    <a:pt x="485" y="4230"/>
                  </a:cubicBezTo>
                  <a:cubicBezTo>
                    <a:pt x="428" y="4218"/>
                    <a:pt x="498" y="4126"/>
                    <a:pt x="485" y="4062"/>
                  </a:cubicBezTo>
                  <a:cubicBezTo>
                    <a:pt x="472" y="3998"/>
                    <a:pt x="377" y="3895"/>
                    <a:pt x="405" y="3846"/>
                  </a:cubicBezTo>
                  <a:cubicBezTo>
                    <a:pt x="433" y="3797"/>
                    <a:pt x="601" y="3814"/>
                    <a:pt x="653" y="3766"/>
                  </a:cubicBezTo>
                  <a:cubicBezTo>
                    <a:pt x="705" y="3718"/>
                    <a:pt x="722" y="3599"/>
                    <a:pt x="717" y="3558"/>
                  </a:cubicBezTo>
                  <a:cubicBezTo>
                    <a:pt x="712" y="3517"/>
                    <a:pt x="650" y="3519"/>
                    <a:pt x="621" y="3518"/>
                  </a:cubicBezTo>
                  <a:cubicBezTo>
                    <a:pt x="592" y="3517"/>
                    <a:pt x="581" y="3531"/>
                    <a:pt x="541" y="3550"/>
                  </a:cubicBezTo>
                  <a:cubicBezTo>
                    <a:pt x="501" y="3569"/>
                    <a:pt x="404" y="3671"/>
                    <a:pt x="381" y="3630"/>
                  </a:cubicBezTo>
                  <a:cubicBezTo>
                    <a:pt x="358" y="3589"/>
                    <a:pt x="425" y="3366"/>
                    <a:pt x="405" y="3302"/>
                  </a:cubicBezTo>
                  <a:cubicBezTo>
                    <a:pt x="385" y="3238"/>
                    <a:pt x="326" y="3253"/>
                    <a:pt x="261" y="3246"/>
                  </a:cubicBezTo>
                  <a:cubicBezTo>
                    <a:pt x="196" y="3239"/>
                    <a:pt x="34" y="3285"/>
                    <a:pt x="17" y="3261"/>
                  </a:cubicBezTo>
                  <a:cubicBezTo>
                    <a:pt x="0" y="3237"/>
                    <a:pt x="103" y="3123"/>
                    <a:pt x="157" y="3102"/>
                  </a:cubicBezTo>
                  <a:cubicBezTo>
                    <a:pt x="211" y="3081"/>
                    <a:pt x="274" y="3135"/>
                    <a:pt x="341" y="3134"/>
                  </a:cubicBezTo>
                  <a:cubicBezTo>
                    <a:pt x="408" y="3133"/>
                    <a:pt x="547" y="3114"/>
                    <a:pt x="557" y="3094"/>
                  </a:cubicBezTo>
                  <a:cubicBezTo>
                    <a:pt x="565" y="3030"/>
                    <a:pt x="440" y="3034"/>
                    <a:pt x="404" y="3014"/>
                  </a:cubicBezTo>
                  <a:cubicBezTo>
                    <a:pt x="363" y="2993"/>
                    <a:pt x="301" y="3002"/>
                    <a:pt x="309" y="2964"/>
                  </a:cubicBezTo>
                  <a:cubicBezTo>
                    <a:pt x="317" y="2928"/>
                    <a:pt x="412" y="2848"/>
                    <a:pt x="452" y="2796"/>
                  </a:cubicBezTo>
                  <a:cubicBezTo>
                    <a:pt x="492" y="2744"/>
                    <a:pt x="512" y="2703"/>
                    <a:pt x="548" y="2652"/>
                  </a:cubicBezTo>
                  <a:cubicBezTo>
                    <a:pt x="584" y="2601"/>
                    <a:pt x="671" y="2544"/>
                    <a:pt x="668" y="2492"/>
                  </a:cubicBezTo>
                  <a:cubicBezTo>
                    <a:pt x="665" y="2440"/>
                    <a:pt x="573" y="2392"/>
                    <a:pt x="532" y="2340"/>
                  </a:cubicBezTo>
                  <a:cubicBezTo>
                    <a:pt x="491" y="2288"/>
                    <a:pt x="504" y="2241"/>
                    <a:pt x="420" y="2180"/>
                  </a:cubicBezTo>
                  <a:cubicBezTo>
                    <a:pt x="336" y="2119"/>
                    <a:pt x="64" y="2012"/>
                    <a:pt x="29" y="1976"/>
                  </a:cubicBezTo>
                  <a:cubicBezTo>
                    <a:pt x="13" y="1957"/>
                    <a:pt x="125" y="1945"/>
                    <a:pt x="209" y="1964"/>
                  </a:cubicBezTo>
                  <a:cubicBezTo>
                    <a:pt x="293" y="1983"/>
                    <a:pt x="473" y="2132"/>
                    <a:pt x="532" y="2092"/>
                  </a:cubicBezTo>
                  <a:cubicBezTo>
                    <a:pt x="591" y="2052"/>
                    <a:pt x="547" y="1784"/>
                    <a:pt x="564" y="1724"/>
                  </a:cubicBezTo>
                  <a:cubicBezTo>
                    <a:pt x="581" y="1664"/>
                    <a:pt x="573" y="1690"/>
                    <a:pt x="637" y="1733"/>
                  </a:cubicBezTo>
                  <a:cubicBezTo>
                    <a:pt x="701" y="1776"/>
                    <a:pt x="877" y="2045"/>
                    <a:pt x="949" y="1981"/>
                  </a:cubicBezTo>
                  <a:cubicBezTo>
                    <a:pt x="1021" y="1917"/>
                    <a:pt x="689" y="1798"/>
                    <a:pt x="637" y="1661"/>
                  </a:cubicBezTo>
                  <a:cubicBezTo>
                    <a:pt x="582" y="1526"/>
                    <a:pt x="642" y="1290"/>
                    <a:pt x="621" y="1173"/>
                  </a:cubicBezTo>
                  <a:cubicBezTo>
                    <a:pt x="600" y="1056"/>
                    <a:pt x="590" y="1006"/>
                    <a:pt x="509" y="956"/>
                  </a:cubicBezTo>
                  <a:cubicBezTo>
                    <a:pt x="428" y="906"/>
                    <a:pt x="200" y="903"/>
                    <a:pt x="133" y="876"/>
                  </a:cubicBezTo>
                  <a:cubicBezTo>
                    <a:pt x="66" y="849"/>
                    <a:pt x="85" y="838"/>
                    <a:pt x="109" y="796"/>
                  </a:cubicBezTo>
                  <a:cubicBezTo>
                    <a:pt x="133" y="754"/>
                    <a:pt x="220" y="668"/>
                    <a:pt x="277" y="621"/>
                  </a:cubicBezTo>
                  <a:cubicBezTo>
                    <a:pt x="334" y="574"/>
                    <a:pt x="438" y="564"/>
                    <a:pt x="453" y="516"/>
                  </a:cubicBezTo>
                  <a:cubicBezTo>
                    <a:pt x="468" y="468"/>
                    <a:pt x="361" y="368"/>
                    <a:pt x="365" y="332"/>
                  </a:cubicBezTo>
                  <a:cubicBezTo>
                    <a:pt x="369" y="296"/>
                    <a:pt x="454" y="274"/>
                    <a:pt x="477" y="301"/>
                  </a:cubicBezTo>
                  <a:cubicBezTo>
                    <a:pt x="500" y="328"/>
                    <a:pt x="474" y="453"/>
                    <a:pt x="501" y="493"/>
                  </a:cubicBezTo>
                  <a:cubicBezTo>
                    <a:pt x="528" y="533"/>
                    <a:pt x="580" y="536"/>
                    <a:pt x="637" y="540"/>
                  </a:cubicBezTo>
                  <a:cubicBezTo>
                    <a:pt x="694" y="544"/>
                    <a:pt x="785" y="512"/>
                    <a:pt x="845" y="517"/>
                  </a:cubicBezTo>
                  <a:cubicBezTo>
                    <a:pt x="905" y="522"/>
                    <a:pt x="1018" y="520"/>
                    <a:pt x="997" y="573"/>
                  </a:cubicBezTo>
                  <a:cubicBezTo>
                    <a:pt x="976" y="626"/>
                    <a:pt x="753" y="761"/>
                    <a:pt x="717" y="837"/>
                  </a:cubicBezTo>
                  <a:cubicBezTo>
                    <a:pt x="681" y="913"/>
                    <a:pt x="748" y="981"/>
                    <a:pt x="781" y="1029"/>
                  </a:cubicBezTo>
                  <a:cubicBezTo>
                    <a:pt x="814" y="1077"/>
                    <a:pt x="852" y="1095"/>
                    <a:pt x="916" y="1124"/>
                  </a:cubicBezTo>
                  <a:cubicBezTo>
                    <a:pt x="980" y="1153"/>
                    <a:pt x="1078" y="1125"/>
                    <a:pt x="1165" y="1204"/>
                  </a:cubicBezTo>
                  <a:cubicBezTo>
                    <a:pt x="1252" y="1283"/>
                    <a:pt x="1347" y="1545"/>
                    <a:pt x="1438" y="1596"/>
                  </a:cubicBezTo>
                  <a:cubicBezTo>
                    <a:pt x="1529" y="1647"/>
                    <a:pt x="1657" y="1564"/>
                    <a:pt x="1709" y="1508"/>
                  </a:cubicBezTo>
                  <a:cubicBezTo>
                    <a:pt x="1761" y="1452"/>
                    <a:pt x="1741" y="1331"/>
                    <a:pt x="1749" y="1260"/>
                  </a:cubicBezTo>
                  <a:cubicBezTo>
                    <a:pt x="1757" y="1189"/>
                    <a:pt x="1766" y="1131"/>
                    <a:pt x="1757" y="1084"/>
                  </a:cubicBezTo>
                  <a:cubicBezTo>
                    <a:pt x="1748" y="1037"/>
                    <a:pt x="1725" y="1001"/>
                    <a:pt x="1693" y="980"/>
                  </a:cubicBezTo>
                  <a:cubicBezTo>
                    <a:pt x="1661" y="959"/>
                    <a:pt x="1605" y="999"/>
                    <a:pt x="1565" y="956"/>
                  </a:cubicBezTo>
                  <a:cubicBezTo>
                    <a:pt x="1525" y="913"/>
                    <a:pt x="1417" y="761"/>
                    <a:pt x="1453" y="724"/>
                  </a:cubicBezTo>
                  <a:cubicBezTo>
                    <a:pt x="1489" y="687"/>
                    <a:pt x="1717" y="784"/>
                    <a:pt x="1781" y="732"/>
                  </a:cubicBezTo>
                  <a:cubicBezTo>
                    <a:pt x="1845" y="680"/>
                    <a:pt x="1840" y="526"/>
                    <a:pt x="1837" y="413"/>
                  </a:cubicBezTo>
                  <a:cubicBezTo>
                    <a:pt x="1834" y="300"/>
                    <a:pt x="1752" y="106"/>
                    <a:pt x="1765" y="53"/>
                  </a:cubicBezTo>
                  <a:cubicBezTo>
                    <a:pt x="1778" y="0"/>
                    <a:pt x="1860" y="88"/>
                    <a:pt x="1913" y="93"/>
                  </a:cubicBezTo>
                  <a:cubicBezTo>
                    <a:pt x="1966" y="98"/>
                    <a:pt x="2039" y="53"/>
                    <a:pt x="2081" y="81"/>
                  </a:cubicBezTo>
                  <a:cubicBezTo>
                    <a:pt x="2123" y="109"/>
                    <a:pt x="2180" y="188"/>
                    <a:pt x="2165" y="261"/>
                  </a:cubicBezTo>
                  <a:cubicBezTo>
                    <a:pt x="2150" y="334"/>
                    <a:pt x="2005" y="440"/>
                    <a:pt x="1989" y="517"/>
                  </a:cubicBezTo>
                  <a:cubicBezTo>
                    <a:pt x="1973" y="594"/>
                    <a:pt x="2010" y="667"/>
                    <a:pt x="2069" y="725"/>
                  </a:cubicBezTo>
                  <a:cubicBezTo>
                    <a:pt x="2128" y="783"/>
                    <a:pt x="2341" y="820"/>
                    <a:pt x="2345" y="866"/>
                  </a:cubicBezTo>
                  <a:cubicBezTo>
                    <a:pt x="2349" y="912"/>
                    <a:pt x="2142" y="949"/>
                    <a:pt x="2093" y="1004"/>
                  </a:cubicBezTo>
                  <a:cubicBezTo>
                    <a:pt x="2044" y="1059"/>
                    <a:pt x="2035" y="1128"/>
                    <a:pt x="2051" y="1196"/>
                  </a:cubicBezTo>
                  <a:cubicBezTo>
                    <a:pt x="2067" y="1264"/>
                    <a:pt x="2148" y="1364"/>
                    <a:pt x="2189" y="1412"/>
                  </a:cubicBezTo>
                  <a:cubicBezTo>
                    <a:pt x="2230" y="1460"/>
                    <a:pt x="2286" y="1451"/>
                    <a:pt x="2297" y="1484"/>
                  </a:cubicBezTo>
                  <a:cubicBezTo>
                    <a:pt x="2308" y="1517"/>
                    <a:pt x="2254" y="1581"/>
                    <a:pt x="2255" y="1610"/>
                  </a:cubicBezTo>
                  <a:cubicBezTo>
                    <a:pt x="2256" y="1639"/>
                    <a:pt x="2286" y="1638"/>
                    <a:pt x="2303" y="1658"/>
                  </a:cubicBezTo>
                  <a:cubicBezTo>
                    <a:pt x="2320" y="1678"/>
                    <a:pt x="2334" y="1723"/>
                    <a:pt x="2357" y="1730"/>
                  </a:cubicBezTo>
                  <a:cubicBezTo>
                    <a:pt x="2380" y="1737"/>
                    <a:pt x="2407" y="1671"/>
                    <a:pt x="2441" y="1700"/>
                  </a:cubicBezTo>
                  <a:cubicBezTo>
                    <a:pt x="2475" y="1729"/>
                    <a:pt x="2540" y="1895"/>
                    <a:pt x="2561" y="1904"/>
                  </a:cubicBezTo>
                  <a:cubicBezTo>
                    <a:pt x="2615" y="1886"/>
                    <a:pt x="2564" y="1798"/>
                    <a:pt x="2567" y="1754"/>
                  </a:cubicBezTo>
                  <a:cubicBezTo>
                    <a:pt x="2577" y="1700"/>
                    <a:pt x="2609" y="1637"/>
                    <a:pt x="2621" y="1580"/>
                  </a:cubicBezTo>
                  <a:cubicBezTo>
                    <a:pt x="2633" y="1523"/>
                    <a:pt x="2628" y="1467"/>
                    <a:pt x="2639" y="1412"/>
                  </a:cubicBezTo>
                  <a:cubicBezTo>
                    <a:pt x="2650" y="1357"/>
                    <a:pt x="2681" y="1293"/>
                    <a:pt x="2687" y="1250"/>
                  </a:cubicBezTo>
                  <a:cubicBezTo>
                    <a:pt x="2693" y="1207"/>
                    <a:pt x="2684" y="1199"/>
                    <a:pt x="2675" y="1154"/>
                  </a:cubicBezTo>
                  <a:cubicBezTo>
                    <a:pt x="2666" y="1109"/>
                    <a:pt x="2587" y="1008"/>
                    <a:pt x="2633" y="980"/>
                  </a:cubicBezTo>
                  <a:cubicBezTo>
                    <a:pt x="2679" y="952"/>
                    <a:pt x="2875" y="1052"/>
                    <a:pt x="2951" y="986"/>
                  </a:cubicBezTo>
                  <a:cubicBezTo>
                    <a:pt x="3027" y="920"/>
                    <a:pt x="3025" y="622"/>
                    <a:pt x="3089" y="584"/>
                  </a:cubicBezTo>
                  <a:cubicBezTo>
                    <a:pt x="3153" y="546"/>
                    <a:pt x="3259" y="734"/>
                    <a:pt x="3335" y="758"/>
                  </a:cubicBezTo>
                  <a:cubicBezTo>
                    <a:pt x="3411" y="782"/>
                    <a:pt x="3533" y="697"/>
                    <a:pt x="3545" y="728"/>
                  </a:cubicBezTo>
                  <a:cubicBezTo>
                    <a:pt x="3569" y="788"/>
                    <a:pt x="3407" y="944"/>
                    <a:pt x="3407" y="944"/>
                  </a:cubicBezTo>
                  <a:close/>
                </a:path>
              </a:pathLst>
            </a:custGeom>
            <a:solidFill>
              <a:srgbClr val="00CC00">
                <a:alpha val="27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73"/>
            <p:cNvSpPr>
              <a:spLocks/>
            </p:cNvSpPr>
            <p:nvPr/>
          </p:nvSpPr>
          <p:spPr bwMode="auto">
            <a:xfrm rot="-641791">
              <a:off x="3738" y="2162"/>
              <a:ext cx="61" cy="56"/>
            </a:xfrm>
            <a:custGeom>
              <a:avLst/>
              <a:gdLst/>
              <a:ahLst/>
              <a:cxnLst>
                <a:cxn ang="0">
                  <a:pos x="120" y="79"/>
                </a:cxn>
                <a:cxn ang="0">
                  <a:pos x="20" y="127"/>
                </a:cxn>
                <a:cxn ang="0">
                  <a:pos x="123" y="170"/>
                </a:cxn>
                <a:cxn ang="0">
                  <a:pos x="270" y="139"/>
                </a:cxn>
                <a:cxn ang="0">
                  <a:pos x="228" y="10"/>
                </a:cxn>
                <a:cxn ang="0">
                  <a:pos x="120" y="79"/>
                </a:cxn>
              </a:cxnLst>
              <a:rect l="0" t="0" r="r" b="b"/>
              <a:pathLst>
                <a:path w="288" h="178">
                  <a:moveTo>
                    <a:pt x="120" y="79"/>
                  </a:moveTo>
                  <a:cubicBezTo>
                    <a:pt x="79" y="104"/>
                    <a:pt x="0" y="80"/>
                    <a:pt x="20" y="127"/>
                  </a:cubicBezTo>
                  <a:cubicBezTo>
                    <a:pt x="40" y="176"/>
                    <a:pt x="92" y="178"/>
                    <a:pt x="123" y="170"/>
                  </a:cubicBezTo>
                  <a:cubicBezTo>
                    <a:pt x="147" y="154"/>
                    <a:pt x="252" y="166"/>
                    <a:pt x="270" y="139"/>
                  </a:cubicBezTo>
                  <a:cubicBezTo>
                    <a:pt x="288" y="112"/>
                    <a:pt x="253" y="20"/>
                    <a:pt x="228" y="10"/>
                  </a:cubicBezTo>
                  <a:cubicBezTo>
                    <a:pt x="203" y="0"/>
                    <a:pt x="160" y="82"/>
                    <a:pt x="120" y="79"/>
                  </a:cubicBezTo>
                  <a:close/>
                </a:path>
              </a:pathLst>
            </a:custGeom>
            <a:solidFill>
              <a:srgbClr val="006600">
                <a:alpha val="41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Rectangle 174"/>
            <p:cNvSpPr>
              <a:spLocks noChangeArrowheads="1"/>
            </p:cNvSpPr>
            <p:nvPr/>
          </p:nvSpPr>
          <p:spPr bwMode="auto">
            <a:xfrm>
              <a:off x="3071" y="3708"/>
              <a:ext cx="106" cy="262"/>
            </a:xfrm>
            <a:prstGeom prst="rect">
              <a:avLst/>
            </a:prstGeom>
            <a:solidFill>
              <a:srgbClr val="00CC00">
                <a:alpha val="27000"/>
              </a:srgb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75"/>
            <p:cNvSpPr>
              <a:spLocks/>
            </p:cNvSpPr>
            <p:nvPr/>
          </p:nvSpPr>
          <p:spPr bwMode="auto">
            <a:xfrm>
              <a:off x="3752" y="2228"/>
              <a:ext cx="1350" cy="1182"/>
            </a:xfrm>
            <a:custGeom>
              <a:avLst/>
              <a:gdLst/>
              <a:ahLst/>
              <a:cxnLst>
                <a:cxn ang="0">
                  <a:pos x="3318" y="1634"/>
                </a:cxn>
                <a:cxn ang="0">
                  <a:pos x="3551" y="1736"/>
                </a:cxn>
                <a:cxn ang="0">
                  <a:pos x="3892" y="1747"/>
                </a:cxn>
                <a:cxn ang="0">
                  <a:pos x="4146" y="1585"/>
                </a:cxn>
                <a:cxn ang="0">
                  <a:pos x="4356" y="1741"/>
                </a:cxn>
                <a:cxn ang="0">
                  <a:pos x="4116" y="2026"/>
                </a:cxn>
                <a:cxn ang="0">
                  <a:pos x="3972" y="1930"/>
                </a:cxn>
                <a:cxn ang="0">
                  <a:pos x="3428" y="1971"/>
                </a:cxn>
                <a:cxn ang="0">
                  <a:pos x="2868" y="2119"/>
                </a:cxn>
                <a:cxn ang="0">
                  <a:pos x="2844" y="2470"/>
                </a:cxn>
                <a:cxn ang="0">
                  <a:pos x="2940" y="2777"/>
                </a:cxn>
                <a:cxn ang="0">
                  <a:pos x="2568" y="2680"/>
                </a:cxn>
                <a:cxn ang="0">
                  <a:pos x="2322" y="2722"/>
                </a:cxn>
                <a:cxn ang="0">
                  <a:pos x="2131" y="2752"/>
                </a:cxn>
                <a:cxn ang="0">
                  <a:pos x="2028" y="3040"/>
                </a:cxn>
                <a:cxn ang="0">
                  <a:pos x="1794" y="2968"/>
                </a:cxn>
                <a:cxn ang="0">
                  <a:pos x="1687" y="3388"/>
                </a:cxn>
                <a:cxn ang="0">
                  <a:pos x="1540" y="3725"/>
                </a:cxn>
                <a:cxn ang="0">
                  <a:pos x="1460" y="3477"/>
                </a:cxn>
                <a:cxn ang="0">
                  <a:pos x="1399" y="3070"/>
                </a:cxn>
                <a:cxn ang="0">
                  <a:pos x="1260" y="2866"/>
                </a:cxn>
                <a:cxn ang="0">
                  <a:pos x="1068" y="2884"/>
                </a:cxn>
                <a:cxn ang="0">
                  <a:pos x="1092" y="2638"/>
                </a:cxn>
                <a:cxn ang="0">
                  <a:pos x="732" y="2530"/>
                </a:cxn>
                <a:cxn ang="0">
                  <a:pos x="388" y="2494"/>
                </a:cxn>
                <a:cxn ang="0">
                  <a:pos x="229" y="2363"/>
                </a:cxn>
                <a:cxn ang="0">
                  <a:pos x="594" y="2225"/>
                </a:cxn>
                <a:cxn ang="0">
                  <a:pos x="700" y="2078"/>
                </a:cxn>
                <a:cxn ang="0">
                  <a:pos x="264" y="2164"/>
                </a:cxn>
                <a:cxn ang="0">
                  <a:pos x="120" y="1948"/>
                </a:cxn>
                <a:cxn ang="0">
                  <a:pos x="312" y="1795"/>
                </a:cxn>
                <a:cxn ang="0">
                  <a:pos x="276" y="1573"/>
                </a:cxn>
                <a:cxn ang="0">
                  <a:pos x="192" y="1297"/>
                </a:cxn>
                <a:cxn ang="0">
                  <a:pos x="504" y="1369"/>
                </a:cxn>
                <a:cxn ang="0">
                  <a:pos x="625" y="1153"/>
                </a:cxn>
                <a:cxn ang="0">
                  <a:pos x="288" y="811"/>
                </a:cxn>
                <a:cxn ang="0">
                  <a:pos x="292" y="467"/>
                </a:cxn>
                <a:cxn ang="0">
                  <a:pos x="468" y="403"/>
                </a:cxn>
                <a:cxn ang="0">
                  <a:pos x="763" y="709"/>
                </a:cxn>
                <a:cxn ang="0">
                  <a:pos x="1135" y="937"/>
                </a:cxn>
                <a:cxn ang="0">
                  <a:pos x="1423" y="445"/>
                </a:cxn>
                <a:cxn ang="0">
                  <a:pos x="1549" y="499"/>
                </a:cxn>
                <a:cxn ang="0">
                  <a:pos x="1620" y="727"/>
                </a:cxn>
                <a:cxn ang="0">
                  <a:pos x="1657" y="979"/>
                </a:cxn>
                <a:cxn ang="0">
                  <a:pos x="1788" y="913"/>
                </a:cxn>
                <a:cxn ang="0">
                  <a:pos x="1933" y="1087"/>
                </a:cxn>
                <a:cxn ang="0">
                  <a:pos x="2116" y="1178"/>
                </a:cxn>
                <a:cxn ang="0">
                  <a:pos x="2203" y="1040"/>
                </a:cxn>
                <a:cxn ang="0">
                  <a:pos x="2316" y="674"/>
                </a:cxn>
                <a:cxn ang="0">
                  <a:pos x="2364" y="307"/>
                </a:cxn>
                <a:cxn ang="0">
                  <a:pos x="2742" y="14"/>
                </a:cxn>
                <a:cxn ang="0">
                  <a:pos x="2706" y="373"/>
                </a:cxn>
                <a:cxn ang="0">
                  <a:pos x="2484" y="661"/>
                </a:cxn>
                <a:cxn ang="0">
                  <a:pos x="2652" y="716"/>
                </a:cxn>
                <a:cxn ang="0">
                  <a:pos x="2556" y="896"/>
                </a:cxn>
                <a:cxn ang="0">
                  <a:pos x="2694" y="1106"/>
                </a:cxn>
                <a:cxn ang="0">
                  <a:pos x="2856" y="1261"/>
                </a:cxn>
                <a:cxn ang="0">
                  <a:pos x="3000" y="1639"/>
                </a:cxn>
              </a:cxnLst>
              <a:rect l="0" t="0" r="r" b="b"/>
              <a:pathLst>
                <a:path w="4375" h="3829">
                  <a:moveTo>
                    <a:pt x="3000" y="1639"/>
                  </a:moveTo>
                  <a:cubicBezTo>
                    <a:pt x="3063" y="1644"/>
                    <a:pt x="3239" y="1605"/>
                    <a:pt x="3318" y="1634"/>
                  </a:cubicBezTo>
                  <a:cubicBezTo>
                    <a:pt x="3397" y="1663"/>
                    <a:pt x="3435" y="1797"/>
                    <a:pt x="3474" y="1814"/>
                  </a:cubicBezTo>
                  <a:cubicBezTo>
                    <a:pt x="3513" y="1831"/>
                    <a:pt x="3516" y="1743"/>
                    <a:pt x="3551" y="1736"/>
                  </a:cubicBezTo>
                  <a:cubicBezTo>
                    <a:pt x="3586" y="1729"/>
                    <a:pt x="3627" y="1769"/>
                    <a:pt x="3684" y="1771"/>
                  </a:cubicBezTo>
                  <a:cubicBezTo>
                    <a:pt x="3741" y="1773"/>
                    <a:pt x="3846" y="1754"/>
                    <a:pt x="3892" y="1747"/>
                  </a:cubicBezTo>
                  <a:cubicBezTo>
                    <a:pt x="3938" y="1740"/>
                    <a:pt x="3918" y="1756"/>
                    <a:pt x="3960" y="1729"/>
                  </a:cubicBezTo>
                  <a:cubicBezTo>
                    <a:pt x="4002" y="1702"/>
                    <a:pt x="4084" y="1620"/>
                    <a:pt x="4146" y="1585"/>
                  </a:cubicBezTo>
                  <a:cubicBezTo>
                    <a:pt x="4208" y="1550"/>
                    <a:pt x="4297" y="1494"/>
                    <a:pt x="4332" y="1520"/>
                  </a:cubicBezTo>
                  <a:cubicBezTo>
                    <a:pt x="4367" y="1546"/>
                    <a:pt x="4375" y="1678"/>
                    <a:pt x="4356" y="1741"/>
                  </a:cubicBezTo>
                  <a:cubicBezTo>
                    <a:pt x="4337" y="1805"/>
                    <a:pt x="4257" y="1852"/>
                    <a:pt x="4217" y="1900"/>
                  </a:cubicBezTo>
                  <a:cubicBezTo>
                    <a:pt x="4177" y="1949"/>
                    <a:pt x="4144" y="2001"/>
                    <a:pt x="4116" y="2026"/>
                  </a:cubicBezTo>
                  <a:cubicBezTo>
                    <a:pt x="4088" y="2051"/>
                    <a:pt x="4074" y="2063"/>
                    <a:pt x="4050" y="2047"/>
                  </a:cubicBezTo>
                  <a:cubicBezTo>
                    <a:pt x="4026" y="2031"/>
                    <a:pt x="4014" y="1950"/>
                    <a:pt x="3972" y="1930"/>
                  </a:cubicBezTo>
                  <a:cubicBezTo>
                    <a:pt x="3930" y="1910"/>
                    <a:pt x="3889" y="1918"/>
                    <a:pt x="3798" y="1925"/>
                  </a:cubicBezTo>
                  <a:cubicBezTo>
                    <a:pt x="3728" y="1921"/>
                    <a:pt x="3511" y="1947"/>
                    <a:pt x="3428" y="1971"/>
                  </a:cubicBezTo>
                  <a:cubicBezTo>
                    <a:pt x="3345" y="1995"/>
                    <a:pt x="3393" y="2042"/>
                    <a:pt x="3300" y="2067"/>
                  </a:cubicBezTo>
                  <a:cubicBezTo>
                    <a:pt x="3207" y="2092"/>
                    <a:pt x="2935" y="2081"/>
                    <a:pt x="2868" y="2119"/>
                  </a:cubicBezTo>
                  <a:cubicBezTo>
                    <a:pt x="2801" y="2157"/>
                    <a:pt x="2902" y="2237"/>
                    <a:pt x="2898" y="2296"/>
                  </a:cubicBezTo>
                  <a:cubicBezTo>
                    <a:pt x="2894" y="2355"/>
                    <a:pt x="2826" y="2395"/>
                    <a:pt x="2844" y="2470"/>
                  </a:cubicBezTo>
                  <a:cubicBezTo>
                    <a:pt x="2862" y="2545"/>
                    <a:pt x="2990" y="2696"/>
                    <a:pt x="3006" y="2747"/>
                  </a:cubicBezTo>
                  <a:cubicBezTo>
                    <a:pt x="3022" y="2798"/>
                    <a:pt x="2993" y="2787"/>
                    <a:pt x="2940" y="2777"/>
                  </a:cubicBezTo>
                  <a:cubicBezTo>
                    <a:pt x="2887" y="2767"/>
                    <a:pt x="2750" y="2702"/>
                    <a:pt x="2688" y="2686"/>
                  </a:cubicBezTo>
                  <a:cubicBezTo>
                    <a:pt x="2626" y="2670"/>
                    <a:pt x="2574" y="2656"/>
                    <a:pt x="2568" y="2680"/>
                  </a:cubicBezTo>
                  <a:cubicBezTo>
                    <a:pt x="2562" y="2704"/>
                    <a:pt x="2693" y="2823"/>
                    <a:pt x="2652" y="2830"/>
                  </a:cubicBezTo>
                  <a:cubicBezTo>
                    <a:pt x="2611" y="2837"/>
                    <a:pt x="2398" y="2741"/>
                    <a:pt x="2322" y="2722"/>
                  </a:cubicBezTo>
                  <a:cubicBezTo>
                    <a:pt x="2246" y="2703"/>
                    <a:pt x="2228" y="2711"/>
                    <a:pt x="2196" y="2716"/>
                  </a:cubicBezTo>
                  <a:cubicBezTo>
                    <a:pt x="2164" y="2721"/>
                    <a:pt x="2144" y="2713"/>
                    <a:pt x="2131" y="2752"/>
                  </a:cubicBezTo>
                  <a:cubicBezTo>
                    <a:pt x="2118" y="2791"/>
                    <a:pt x="2134" y="2902"/>
                    <a:pt x="2117" y="2950"/>
                  </a:cubicBezTo>
                  <a:cubicBezTo>
                    <a:pt x="2100" y="2998"/>
                    <a:pt x="2059" y="3045"/>
                    <a:pt x="2028" y="3040"/>
                  </a:cubicBezTo>
                  <a:cubicBezTo>
                    <a:pt x="1997" y="3035"/>
                    <a:pt x="1971" y="2932"/>
                    <a:pt x="1932" y="2920"/>
                  </a:cubicBezTo>
                  <a:cubicBezTo>
                    <a:pt x="1893" y="2908"/>
                    <a:pt x="1817" y="2920"/>
                    <a:pt x="1794" y="2968"/>
                  </a:cubicBezTo>
                  <a:cubicBezTo>
                    <a:pt x="1771" y="3016"/>
                    <a:pt x="1813" y="3138"/>
                    <a:pt x="1795" y="3208"/>
                  </a:cubicBezTo>
                  <a:cubicBezTo>
                    <a:pt x="1777" y="3278"/>
                    <a:pt x="1728" y="3331"/>
                    <a:pt x="1687" y="3388"/>
                  </a:cubicBezTo>
                  <a:cubicBezTo>
                    <a:pt x="1646" y="3445"/>
                    <a:pt x="1572" y="3494"/>
                    <a:pt x="1548" y="3550"/>
                  </a:cubicBezTo>
                  <a:cubicBezTo>
                    <a:pt x="1524" y="3606"/>
                    <a:pt x="1560" y="3685"/>
                    <a:pt x="1540" y="3725"/>
                  </a:cubicBezTo>
                  <a:cubicBezTo>
                    <a:pt x="1520" y="3765"/>
                    <a:pt x="1441" y="3829"/>
                    <a:pt x="1428" y="3788"/>
                  </a:cubicBezTo>
                  <a:cubicBezTo>
                    <a:pt x="1415" y="3747"/>
                    <a:pt x="1457" y="3556"/>
                    <a:pt x="1460" y="3477"/>
                  </a:cubicBezTo>
                  <a:cubicBezTo>
                    <a:pt x="1463" y="3398"/>
                    <a:pt x="1456" y="3384"/>
                    <a:pt x="1446" y="3316"/>
                  </a:cubicBezTo>
                  <a:cubicBezTo>
                    <a:pt x="1436" y="3248"/>
                    <a:pt x="1416" y="3134"/>
                    <a:pt x="1399" y="3070"/>
                  </a:cubicBezTo>
                  <a:cubicBezTo>
                    <a:pt x="1382" y="3006"/>
                    <a:pt x="1367" y="2966"/>
                    <a:pt x="1344" y="2932"/>
                  </a:cubicBezTo>
                  <a:cubicBezTo>
                    <a:pt x="1321" y="2898"/>
                    <a:pt x="1295" y="2875"/>
                    <a:pt x="1260" y="2866"/>
                  </a:cubicBezTo>
                  <a:cubicBezTo>
                    <a:pt x="1225" y="2857"/>
                    <a:pt x="1166" y="2875"/>
                    <a:pt x="1134" y="2878"/>
                  </a:cubicBezTo>
                  <a:cubicBezTo>
                    <a:pt x="1102" y="2881"/>
                    <a:pt x="1090" y="2888"/>
                    <a:pt x="1068" y="2884"/>
                  </a:cubicBezTo>
                  <a:cubicBezTo>
                    <a:pt x="1046" y="2880"/>
                    <a:pt x="1000" y="2895"/>
                    <a:pt x="1004" y="2854"/>
                  </a:cubicBezTo>
                  <a:cubicBezTo>
                    <a:pt x="1008" y="2813"/>
                    <a:pt x="1099" y="2689"/>
                    <a:pt x="1092" y="2638"/>
                  </a:cubicBezTo>
                  <a:cubicBezTo>
                    <a:pt x="1085" y="2587"/>
                    <a:pt x="1020" y="2566"/>
                    <a:pt x="960" y="2548"/>
                  </a:cubicBezTo>
                  <a:cubicBezTo>
                    <a:pt x="900" y="2530"/>
                    <a:pt x="807" y="2531"/>
                    <a:pt x="732" y="2530"/>
                  </a:cubicBezTo>
                  <a:cubicBezTo>
                    <a:pt x="657" y="2529"/>
                    <a:pt x="565" y="2548"/>
                    <a:pt x="508" y="2542"/>
                  </a:cubicBezTo>
                  <a:cubicBezTo>
                    <a:pt x="451" y="2536"/>
                    <a:pt x="448" y="2505"/>
                    <a:pt x="388" y="2494"/>
                  </a:cubicBezTo>
                  <a:cubicBezTo>
                    <a:pt x="328" y="2483"/>
                    <a:pt x="174" y="2500"/>
                    <a:pt x="148" y="2478"/>
                  </a:cubicBezTo>
                  <a:cubicBezTo>
                    <a:pt x="122" y="2456"/>
                    <a:pt x="182" y="2386"/>
                    <a:pt x="229" y="2363"/>
                  </a:cubicBezTo>
                  <a:cubicBezTo>
                    <a:pt x="276" y="2340"/>
                    <a:pt x="367" y="2365"/>
                    <a:pt x="428" y="2342"/>
                  </a:cubicBezTo>
                  <a:cubicBezTo>
                    <a:pt x="489" y="2319"/>
                    <a:pt x="535" y="2249"/>
                    <a:pt x="594" y="2225"/>
                  </a:cubicBezTo>
                  <a:cubicBezTo>
                    <a:pt x="653" y="2201"/>
                    <a:pt x="762" y="2222"/>
                    <a:pt x="780" y="2198"/>
                  </a:cubicBezTo>
                  <a:cubicBezTo>
                    <a:pt x="798" y="2174"/>
                    <a:pt x="742" y="2091"/>
                    <a:pt x="700" y="2078"/>
                  </a:cubicBezTo>
                  <a:cubicBezTo>
                    <a:pt x="658" y="2065"/>
                    <a:pt x="601" y="2108"/>
                    <a:pt x="528" y="2122"/>
                  </a:cubicBezTo>
                  <a:cubicBezTo>
                    <a:pt x="455" y="2136"/>
                    <a:pt x="348" y="2164"/>
                    <a:pt x="264" y="2164"/>
                  </a:cubicBezTo>
                  <a:cubicBezTo>
                    <a:pt x="180" y="2164"/>
                    <a:pt x="48" y="2158"/>
                    <a:pt x="24" y="2122"/>
                  </a:cubicBezTo>
                  <a:cubicBezTo>
                    <a:pt x="0" y="2086"/>
                    <a:pt x="93" y="1992"/>
                    <a:pt x="120" y="1948"/>
                  </a:cubicBezTo>
                  <a:cubicBezTo>
                    <a:pt x="147" y="1903"/>
                    <a:pt x="154" y="1880"/>
                    <a:pt x="186" y="1855"/>
                  </a:cubicBezTo>
                  <a:cubicBezTo>
                    <a:pt x="218" y="1830"/>
                    <a:pt x="279" y="1812"/>
                    <a:pt x="312" y="1795"/>
                  </a:cubicBezTo>
                  <a:cubicBezTo>
                    <a:pt x="345" y="1778"/>
                    <a:pt x="390" y="1790"/>
                    <a:pt x="384" y="1753"/>
                  </a:cubicBezTo>
                  <a:cubicBezTo>
                    <a:pt x="378" y="1716"/>
                    <a:pt x="316" y="1631"/>
                    <a:pt x="276" y="1573"/>
                  </a:cubicBezTo>
                  <a:cubicBezTo>
                    <a:pt x="236" y="1515"/>
                    <a:pt x="158" y="1451"/>
                    <a:pt x="144" y="1405"/>
                  </a:cubicBezTo>
                  <a:cubicBezTo>
                    <a:pt x="130" y="1359"/>
                    <a:pt x="172" y="1350"/>
                    <a:pt x="192" y="1297"/>
                  </a:cubicBezTo>
                  <a:cubicBezTo>
                    <a:pt x="212" y="1244"/>
                    <a:pt x="212" y="1075"/>
                    <a:pt x="264" y="1087"/>
                  </a:cubicBezTo>
                  <a:cubicBezTo>
                    <a:pt x="316" y="1099"/>
                    <a:pt x="432" y="1322"/>
                    <a:pt x="504" y="1369"/>
                  </a:cubicBezTo>
                  <a:cubicBezTo>
                    <a:pt x="576" y="1416"/>
                    <a:pt x="676" y="1406"/>
                    <a:pt x="696" y="1370"/>
                  </a:cubicBezTo>
                  <a:cubicBezTo>
                    <a:pt x="716" y="1334"/>
                    <a:pt x="656" y="1227"/>
                    <a:pt x="625" y="1153"/>
                  </a:cubicBezTo>
                  <a:cubicBezTo>
                    <a:pt x="594" y="1079"/>
                    <a:pt x="564" y="980"/>
                    <a:pt x="508" y="923"/>
                  </a:cubicBezTo>
                  <a:cubicBezTo>
                    <a:pt x="452" y="866"/>
                    <a:pt x="322" y="856"/>
                    <a:pt x="288" y="811"/>
                  </a:cubicBezTo>
                  <a:cubicBezTo>
                    <a:pt x="254" y="766"/>
                    <a:pt x="305" y="712"/>
                    <a:pt x="306" y="655"/>
                  </a:cubicBezTo>
                  <a:cubicBezTo>
                    <a:pt x="307" y="598"/>
                    <a:pt x="293" y="529"/>
                    <a:pt x="292" y="467"/>
                  </a:cubicBezTo>
                  <a:cubicBezTo>
                    <a:pt x="291" y="405"/>
                    <a:pt x="271" y="294"/>
                    <a:pt x="300" y="283"/>
                  </a:cubicBezTo>
                  <a:cubicBezTo>
                    <a:pt x="329" y="272"/>
                    <a:pt x="409" y="364"/>
                    <a:pt x="468" y="403"/>
                  </a:cubicBezTo>
                  <a:cubicBezTo>
                    <a:pt x="527" y="442"/>
                    <a:pt x="603" y="464"/>
                    <a:pt x="652" y="515"/>
                  </a:cubicBezTo>
                  <a:cubicBezTo>
                    <a:pt x="701" y="566"/>
                    <a:pt x="712" y="647"/>
                    <a:pt x="763" y="709"/>
                  </a:cubicBezTo>
                  <a:cubicBezTo>
                    <a:pt x="814" y="771"/>
                    <a:pt x="893" y="851"/>
                    <a:pt x="955" y="889"/>
                  </a:cubicBezTo>
                  <a:cubicBezTo>
                    <a:pt x="1017" y="927"/>
                    <a:pt x="1069" y="945"/>
                    <a:pt x="1135" y="937"/>
                  </a:cubicBezTo>
                  <a:cubicBezTo>
                    <a:pt x="1201" y="929"/>
                    <a:pt x="1303" y="923"/>
                    <a:pt x="1351" y="841"/>
                  </a:cubicBezTo>
                  <a:cubicBezTo>
                    <a:pt x="1399" y="759"/>
                    <a:pt x="1400" y="541"/>
                    <a:pt x="1423" y="445"/>
                  </a:cubicBezTo>
                  <a:cubicBezTo>
                    <a:pt x="1446" y="349"/>
                    <a:pt x="1471" y="258"/>
                    <a:pt x="1492" y="267"/>
                  </a:cubicBezTo>
                  <a:cubicBezTo>
                    <a:pt x="1513" y="276"/>
                    <a:pt x="1521" y="438"/>
                    <a:pt x="1549" y="499"/>
                  </a:cubicBezTo>
                  <a:cubicBezTo>
                    <a:pt x="1577" y="560"/>
                    <a:pt x="1650" y="593"/>
                    <a:pt x="1662" y="631"/>
                  </a:cubicBezTo>
                  <a:cubicBezTo>
                    <a:pt x="1674" y="669"/>
                    <a:pt x="1609" y="688"/>
                    <a:pt x="1620" y="727"/>
                  </a:cubicBezTo>
                  <a:cubicBezTo>
                    <a:pt x="1631" y="766"/>
                    <a:pt x="1722" y="823"/>
                    <a:pt x="1728" y="865"/>
                  </a:cubicBezTo>
                  <a:cubicBezTo>
                    <a:pt x="1734" y="907"/>
                    <a:pt x="1651" y="952"/>
                    <a:pt x="1657" y="979"/>
                  </a:cubicBezTo>
                  <a:cubicBezTo>
                    <a:pt x="1663" y="1006"/>
                    <a:pt x="1743" y="1038"/>
                    <a:pt x="1765" y="1027"/>
                  </a:cubicBezTo>
                  <a:cubicBezTo>
                    <a:pt x="1787" y="1016"/>
                    <a:pt x="1768" y="921"/>
                    <a:pt x="1788" y="913"/>
                  </a:cubicBezTo>
                  <a:cubicBezTo>
                    <a:pt x="1808" y="905"/>
                    <a:pt x="1861" y="950"/>
                    <a:pt x="1885" y="979"/>
                  </a:cubicBezTo>
                  <a:cubicBezTo>
                    <a:pt x="1909" y="1008"/>
                    <a:pt x="1909" y="1067"/>
                    <a:pt x="1933" y="1087"/>
                  </a:cubicBezTo>
                  <a:cubicBezTo>
                    <a:pt x="1957" y="1107"/>
                    <a:pt x="1999" y="1084"/>
                    <a:pt x="2029" y="1099"/>
                  </a:cubicBezTo>
                  <a:cubicBezTo>
                    <a:pt x="2059" y="1114"/>
                    <a:pt x="2085" y="1173"/>
                    <a:pt x="2116" y="1178"/>
                  </a:cubicBezTo>
                  <a:cubicBezTo>
                    <a:pt x="2147" y="1183"/>
                    <a:pt x="2201" y="1153"/>
                    <a:pt x="2215" y="1130"/>
                  </a:cubicBezTo>
                  <a:cubicBezTo>
                    <a:pt x="2229" y="1107"/>
                    <a:pt x="2195" y="1088"/>
                    <a:pt x="2203" y="1040"/>
                  </a:cubicBezTo>
                  <a:cubicBezTo>
                    <a:pt x="2211" y="992"/>
                    <a:pt x="2243" y="903"/>
                    <a:pt x="2262" y="842"/>
                  </a:cubicBezTo>
                  <a:cubicBezTo>
                    <a:pt x="2281" y="781"/>
                    <a:pt x="2304" y="733"/>
                    <a:pt x="2316" y="674"/>
                  </a:cubicBezTo>
                  <a:cubicBezTo>
                    <a:pt x="2328" y="615"/>
                    <a:pt x="2326" y="548"/>
                    <a:pt x="2334" y="487"/>
                  </a:cubicBezTo>
                  <a:cubicBezTo>
                    <a:pt x="2342" y="426"/>
                    <a:pt x="2326" y="345"/>
                    <a:pt x="2364" y="307"/>
                  </a:cubicBezTo>
                  <a:cubicBezTo>
                    <a:pt x="2402" y="269"/>
                    <a:pt x="2499" y="309"/>
                    <a:pt x="2562" y="260"/>
                  </a:cubicBezTo>
                  <a:cubicBezTo>
                    <a:pt x="2625" y="211"/>
                    <a:pt x="2685" y="28"/>
                    <a:pt x="2742" y="14"/>
                  </a:cubicBezTo>
                  <a:cubicBezTo>
                    <a:pt x="2799" y="0"/>
                    <a:pt x="2910" y="115"/>
                    <a:pt x="2904" y="175"/>
                  </a:cubicBezTo>
                  <a:cubicBezTo>
                    <a:pt x="2898" y="235"/>
                    <a:pt x="2770" y="319"/>
                    <a:pt x="2706" y="373"/>
                  </a:cubicBezTo>
                  <a:cubicBezTo>
                    <a:pt x="2642" y="427"/>
                    <a:pt x="2557" y="451"/>
                    <a:pt x="2520" y="499"/>
                  </a:cubicBezTo>
                  <a:cubicBezTo>
                    <a:pt x="2483" y="547"/>
                    <a:pt x="2470" y="637"/>
                    <a:pt x="2484" y="661"/>
                  </a:cubicBezTo>
                  <a:cubicBezTo>
                    <a:pt x="2498" y="685"/>
                    <a:pt x="2576" y="634"/>
                    <a:pt x="2604" y="643"/>
                  </a:cubicBezTo>
                  <a:cubicBezTo>
                    <a:pt x="2632" y="652"/>
                    <a:pt x="2654" y="696"/>
                    <a:pt x="2652" y="716"/>
                  </a:cubicBezTo>
                  <a:cubicBezTo>
                    <a:pt x="2650" y="736"/>
                    <a:pt x="2608" y="734"/>
                    <a:pt x="2592" y="764"/>
                  </a:cubicBezTo>
                  <a:cubicBezTo>
                    <a:pt x="2576" y="794"/>
                    <a:pt x="2558" y="851"/>
                    <a:pt x="2556" y="896"/>
                  </a:cubicBezTo>
                  <a:cubicBezTo>
                    <a:pt x="2554" y="941"/>
                    <a:pt x="2557" y="999"/>
                    <a:pt x="2580" y="1034"/>
                  </a:cubicBezTo>
                  <a:cubicBezTo>
                    <a:pt x="2603" y="1069"/>
                    <a:pt x="2676" y="1075"/>
                    <a:pt x="2694" y="1106"/>
                  </a:cubicBezTo>
                  <a:cubicBezTo>
                    <a:pt x="2712" y="1137"/>
                    <a:pt x="2661" y="1194"/>
                    <a:pt x="2688" y="1220"/>
                  </a:cubicBezTo>
                  <a:cubicBezTo>
                    <a:pt x="2715" y="1246"/>
                    <a:pt x="2816" y="1204"/>
                    <a:pt x="2856" y="1261"/>
                  </a:cubicBezTo>
                  <a:cubicBezTo>
                    <a:pt x="2896" y="1318"/>
                    <a:pt x="2904" y="1498"/>
                    <a:pt x="2928" y="1561"/>
                  </a:cubicBezTo>
                  <a:cubicBezTo>
                    <a:pt x="2952" y="1624"/>
                    <a:pt x="2981" y="1622"/>
                    <a:pt x="3000" y="1639"/>
                  </a:cubicBezTo>
                  <a:close/>
                </a:path>
              </a:pathLst>
            </a:custGeom>
            <a:solidFill>
              <a:srgbClr val="00B800">
                <a:alpha val="25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76"/>
            <p:cNvSpPr>
              <a:spLocks/>
            </p:cNvSpPr>
            <p:nvPr/>
          </p:nvSpPr>
          <p:spPr bwMode="auto">
            <a:xfrm>
              <a:off x="3794" y="2373"/>
              <a:ext cx="991" cy="926"/>
            </a:xfrm>
            <a:custGeom>
              <a:avLst/>
              <a:gdLst/>
              <a:ahLst/>
              <a:cxnLst>
                <a:cxn ang="0">
                  <a:pos x="562" y="433"/>
                </a:cxn>
                <a:cxn ang="0">
                  <a:pos x="637" y="768"/>
                </a:cxn>
                <a:cxn ang="0">
                  <a:pos x="712" y="943"/>
                </a:cxn>
                <a:cxn ang="0">
                  <a:pos x="530" y="1087"/>
                </a:cxn>
                <a:cxn ang="0">
                  <a:pos x="176" y="1033"/>
                </a:cxn>
                <a:cxn ang="0">
                  <a:pos x="494" y="1405"/>
                </a:cxn>
                <a:cxn ang="0">
                  <a:pos x="19" y="1614"/>
                </a:cxn>
                <a:cxn ang="0">
                  <a:pos x="601" y="1476"/>
                </a:cxn>
                <a:cxn ang="0">
                  <a:pos x="745" y="1625"/>
                </a:cxn>
                <a:cxn ang="0">
                  <a:pos x="752" y="1817"/>
                </a:cxn>
                <a:cxn ang="0">
                  <a:pos x="392" y="2009"/>
                </a:cxn>
                <a:cxn ang="0">
                  <a:pos x="625" y="1974"/>
                </a:cxn>
                <a:cxn ang="0">
                  <a:pos x="902" y="1979"/>
                </a:cxn>
                <a:cxn ang="0">
                  <a:pos x="1112" y="1895"/>
                </a:cxn>
                <a:cxn ang="0">
                  <a:pos x="1274" y="2153"/>
                </a:cxn>
                <a:cxn ang="0">
                  <a:pos x="1384" y="2372"/>
                </a:cxn>
                <a:cxn ang="0">
                  <a:pos x="1405" y="2957"/>
                </a:cxn>
                <a:cxn ang="0">
                  <a:pos x="1579" y="2682"/>
                </a:cxn>
                <a:cxn ang="0">
                  <a:pos x="1537" y="2340"/>
                </a:cxn>
                <a:cxn ang="0">
                  <a:pos x="1632" y="2250"/>
                </a:cxn>
                <a:cxn ang="0">
                  <a:pos x="1800" y="2220"/>
                </a:cxn>
                <a:cxn ang="0">
                  <a:pos x="1914" y="2016"/>
                </a:cxn>
                <a:cxn ang="0">
                  <a:pos x="2148" y="2028"/>
                </a:cxn>
                <a:cxn ang="0">
                  <a:pos x="2250" y="1950"/>
                </a:cxn>
                <a:cxn ang="0">
                  <a:pos x="2422" y="2054"/>
                </a:cxn>
                <a:cxn ang="0">
                  <a:pos x="2550" y="1907"/>
                </a:cxn>
                <a:cxn ang="0">
                  <a:pos x="2346" y="1758"/>
                </a:cxn>
                <a:cxn ang="0">
                  <a:pos x="2401" y="1610"/>
                </a:cxn>
                <a:cxn ang="0">
                  <a:pos x="2646" y="1554"/>
                </a:cxn>
                <a:cxn ang="0">
                  <a:pos x="3132" y="1560"/>
                </a:cxn>
                <a:cxn ang="0">
                  <a:pos x="3192" y="1386"/>
                </a:cxn>
                <a:cxn ang="0">
                  <a:pos x="3114" y="1206"/>
                </a:cxn>
                <a:cxn ang="0">
                  <a:pos x="2856" y="1428"/>
                </a:cxn>
                <a:cxn ang="0">
                  <a:pos x="2706" y="1392"/>
                </a:cxn>
                <a:cxn ang="0">
                  <a:pos x="2298" y="1128"/>
                </a:cxn>
                <a:cxn ang="0">
                  <a:pos x="1938" y="1147"/>
                </a:cxn>
                <a:cxn ang="0">
                  <a:pos x="1938" y="1068"/>
                </a:cxn>
                <a:cxn ang="0">
                  <a:pos x="2202" y="942"/>
                </a:cxn>
                <a:cxn ang="0">
                  <a:pos x="2370" y="972"/>
                </a:cxn>
                <a:cxn ang="0">
                  <a:pos x="2748" y="1176"/>
                </a:cxn>
                <a:cxn ang="0">
                  <a:pos x="2466" y="823"/>
                </a:cxn>
                <a:cxn ang="0">
                  <a:pos x="2406" y="661"/>
                </a:cxn>
                <a:cxn ang="0">
                  <a:pos x="2328" y="348"/>
                </a:cxn>
                <a:cxn ang="0">
                  <a:pos x="2142" y="607"/>
                </a:cxn>
                <a:cxn ang="0">
                  <a:pos x="2036" y="703"/>
                </a:cxn>
                <a:cxn ang="0">
                  <a:pos x="1962" y="781"/>
                </a:cxn>
                <a:cxn ang="0">
                  <a:pos x="1824" y="804"/>
                </a:cxn>
                <a:cxn ang="0">
                  <a:pos x="1734" y="732"/>
                </a:cxn>
                <a:cxn ang="0">
                  <a:pos x="1680" y="655"/>
                </a:cxn>
                <a:cxn ang="0">
                  <a:pos x="1435" y="552"/>
                </a:cxn>
                <a:cxn ang="0">
                  <a:pos x="1405" y="192"/>
                </a:cxn>
                <a:cxn ang="0">
                  <a:pos x="1315" y="96"/>
                </a:cxn>
                <a:cxn ang="0">
                  <a:pos x="1237" y="444"/>
                </a:cxn>
                <a:cxn ang="0">
                  <a:pos x="1183" y="582"/>
                </a:cxn>
                <a:cxn ang="0">
                  <a:pos x="1291" y="720"/>
                </a:cxn>
                <a:cxn ang="0">
                  <a:pos x="993" y="709"/>
                </a:cxn>
                <a:cxn ang="0">
                  <a:pos x="705" y="451"/>
                </a:cxn>
                <a:cxn ang="0">
                  <a:pos x="463" y="84"/>
                </a:cxn>
                <a:cxn ang="0">
                  <a:pos x="277" y="120"/>
                </a:cxn>
              </a:cxnLst>
              <a:rect l="0" t="0" r="r" b="b"/>
              <a:pathLst>
                <a:path w="3211" h="3002">
                  <a:moveTo>
                    <a:pt x="429" y="277"/>
                  </a:moveTo>
                  <a:cubicBezTo>
                    <a:pt x="471" y="330"/>
                    <a:pt x="533" y="381"/>
                    <a:pt x="562" y="433"/>
                  </a:cubicBezTo>
                  <a:cubicBezTo>
                    <a:pt x="591" y="485"/>
                    <a:pt x="589" y="532"/>
                    <a:pt x="601" y="588"/>
                  </a:cubicBezTo>
                  <a:cubicBezTo>
                    <a:pt x="613" y="644"/>
                    <a:pt x="623" y="721"/>
                    <a:pt x="637" y="768"/>
                  </a:cubicBezTo>
                  <a:cubicBezTo>
                    <a:pt x="651" y="815"/>
                    <a:pt x="673" y="841"/>
                    <a:pt x="685" y="870"/>
                  </a:cubicBezTo>
                  <a:cubicBezTo>
                    <a:pt x="697" y="899"/>
                    <a:pt x="708" y="903"/>
                    <a:pt x="712" y="943"/>
                  </a:cubicBezTo>
                  <a:cubicBezTo>
                    <a:pt x="716" y="983"/>
                    <a:pt x="740" y="1087"/>
                    <a:pt x="710" y="1111"/>
                  </a:cubicBezTo>
                  <a:cubicBezTo>
                    <a:pt x="680" y="1135"/>
                    <a:pt x="600" y="1116"/>
                    <a:pt x="530" y="1087"/>
                  </a:cubicBezTo>
                  <a:cubicBezTo>
                    <a:pt x="460" y="1058"/>
                    <a:pt x="349" y="946"/>
                    <a:pt x="290" y="937"/>
                  </a:cubicBezTo>
                  <a:cubicBezTo>
                    <a:pt x="231" y="928"/>
                    <a:pt x="152" y="984"/>
                    <a:pt x="176" y="1033"/>
                  </a:cubicBezTo>
                  <a:cubicBezTo>
                    <a:pt x="231" y="1102"/>
                    <a:pt x="381" y="1169"/>
                    <a:pt x="434" y="1231"/>
                  </a:cubicBezTo>
                  <a:cubicBezTo>
                    <a:pt x="487" y="1293"/>
                    <a:pt x="536" y="1375"/>
                    <a:pt x="494" y="1405"/>
                  </a:cubicBezTo>
                  <a:cubicBezTo>
                    <a:pt x="452" y="1435"/>
                    <a:pt x="260" y="1376"/>
                    <a:pt x="181" y="1411"/>
                  </a:cubicBezTo>
                  <a:cubicBezTo>
                    <a:pt x="102" y="1446"/>
                    <a:pt x="0" y="1578"/>
                    <a:pt x="19" y="1614"/>
                  </a:cubicBezTo>
                  <a:cubicBezTo>
                    <a:pt x="38" y="1650"/>
                    <a:pt x="199" y="1648"/>
                    <a:pt x="296" y="1625"/>
                  </a:cubicBezTo>
                  <a:cubicBezTo>
                    <a:pt x="393" y="1602"/>
                    <a:pt x="525" y="1491"/>
                    <a:pt x="601" y="1476"/>
                  </a:cubicBezTo>
                  <a:cubicBezTo>
                    <a:pt x="677" y="1461"/>
                    <a:pt x="727" y="1510"/>
                    <a:pt x="751" y="1535"/>
                  </a:cubicBezTo>
                  <a:cubicBezTo>
                    <a:pt x="775" y="1560"/>
                    <a:pt x="734" y="1595"/>
                    <a:pt x="745" y="1625"/>
                  </a:cubicBezTo>
                  <a:cubicBezTo>
                    <a:pt x="756" y="1655"/>
                    <a:pt x="816" y="1683"/>
                    <a:pt x="817" y="1715"/>
                  </a:cubicBezTo>
                  <a:cubicBezTo>
                    <a:pt x="818" y="1747"/>
                    <a:pt x="813" y="1790"/>
                    <a:pt x="752" y="1817"/>
                  </a:cubicBezTo>
                  <a:cubicBezTo>
                    <a:pt x="691" y="1844"/>
                    <a:pt x="511" y="1845"/>
                    <a:pt x="451" y="1877"/>
                  </a:cubicBezTo>
                  <a:cubicBezTo>
                    <a:pt x="391" y="1909"/>
                    <a:pt x="381" y="1986"/>
                    <a:pt x="392" y="2009"/>
                  </a:cubicBezTo>
                  <a:cubicBezTo>
                    <a:pt x="403" y="2032"/>
                    <a:pt x="478" y="2022"/>
                    <a:pt x="517" y="2016"/>
                  </a:cubicBezTo>
                  <a:cubicBezTo>
                    <a:pt x="556" y="2010"/>
                    <a:pt x="587" y="1980"/>
                    <a:pt x="625" y="1974"/>
                  </a:cubicBezTo>
                  <a:cubicBezTo>
                    <a:pt x="681" y="1961"/>
                    <a:pt x="712" y="1970"/>
                    <a:pt x="746" y="1979"/>
                  </a:cubicBezTo>
                  <a:cubicBezTo>
                    <a:pt x="780" y="1988"/>
                    <a:pt x="856" y="1986"/>
                    <a:pt x="902" y="1979"/>
                  </a:cubicBezTo>
                  <a:cubicBezTo>
                    <a:pt x="948" y="1972"/>
                    <a:pt x="987" y="1948"/>
                    <a:pt x="1022" y="1934"/>
                  </a:cubicBezTo>
                  <a:cubicBezTo>
                    <a:pt x="1057" y="1920"/>
                    <a:pt x="1069" y="1883"/>
                    <a:pt x="1112" y="1895"/>
                  </a:cubicBezTo>
                  <a:cubicBezTo>
                    <a:pt x="1155" y="1907"/>
                    <a:pt x="1254" y="1966"/>
                    <a:pt x="1281" y="2009"/>
                  </a:cubicBezTo>
                  <a:cubicBezTo>
                    <a:pt x="1308" y="2052"/>
                    <a:pt x="1257" y="2107"/>
                    <a:pt x="1274" y="2153"/>
                  </a:cubicBezTo>
                  <a:cubicBezTo>
                    <a:pt x="1291" y="2199"/>
                    <a:pt x="1364" y="2249"/>
                    <a:pt x="1382" y="2285"/>
                  </a:cubicBezTo>
                  <a:cubicBezTo>
                    <a:pt x="1400" y="2321"/>
                    <a:pt x="1392" y="2333"/>
                    <a:pt x="1384" y="2372"/>
                  </a:cubicBezTo>
                  <a:cubicBezTo>
                    <a:pt x="1376" y="2411"/>
                    <a:pt x="1332" y="2423"/>
                    <a:pt x="1335" y="2520"/>
                  </a:cubicBezTo>
                  <a:cubicBezTo>
                    <a:pt x="1338" y="2617"/>
                    <a:pt x="1377" y="2912"/>
                    <a:pt x="1405" y="2957"/>
                  </a:cubicBezTo>
                  <a:cubicBezTo>
                    <a:pt x="1433" y="3002"/>
                    <a:pt x="1472" y="2835"/>
                    <a:pt x="1501" y="2789"/>
                  </a:cubicBezTo>
                  <a:cubicBezTo>
                    <a:pt x="1530" y="2743"/>
                    <a:pt x="1573" y="2721"/>
                    <a:pt x="1579" y="2682"/>
                  </a:cubicBezTo>
                  <a:cubicBezTo>
                    <a:pt x="1585" y="2643"/>
                    <a:pt x="1544" y="2609"/>
                    <a:pt x="1537" y="2552"/>
                  </a:cubicBezTo>
                  <a:cubicBezTo>
                    <a:pt x="1530" y="2495"/>
                    <a:pt x="1529" y="2389"/>
                    <a:pt x="1537" y="2340"/>
                  </a:cubicBezTo>
                  <a:cubicBezTo>
                    <a:pt x="1545" y="2291"/>
                    <a:pt x="1569" y="2271"/>
                    <a:pt x="1585" y="2256"/>
                  </a:cubicBezTo>
                  <a:cubicBezTo>
                    <a:pt x="1601" y="2241"/>
                    <a:pt x="1615" y="2255"/>
                    <a:pt x="1632" y="2250"/>
                  </a:cubicBezTo>
                  <a:cubicBezTo>
                    <a:pt x="1649" y="2245"/>
                    <a:pt x="1658" y="2231"/>
                    <a:pt x="1686" y="2226"/>
                  </a:cubicBezTo>
                  <a:cubicBezTo>
                    <a:pt x="1714" y="2221"/>
                    <a:pt x="1770" y="2238"/>
                    <a:pt x="1800" y="2220"/>
                  </a:cubicBezTo>
                  <a:cubicBezTo>
                    <a:pt x="1830" y="2202"/>
                    <a:pt x="1847" y="2152"/>
                    <a:pt x="1866" y="2118"/>
                  </a:cubicBezTo>
                  <a:cubicBezTo>
                    <a:pt x="1885" y="2084"/>
                    <a:pt x="1880" y="2041"/>
                    <a:pt x="1914" y="2016"/>
                  </a:cubicBezTo>
                  <a:cubicBezTo>
                    <a:pt x="1948" y="1991"/>
                    <a:pt x="2031" y="1966"/>
                    <a:pt x="2070" y="1968"/>
                  </a:cubicBezTo>
                  <a:cubicBezTo>
                    <a:pt x="2109" y="1970"/>
                    <a:pt x="2121" y="2015"/>
                    <a:pt x="2148" y="2028"/>
                  </a:cubicBezTo>
                  <a:cubicBezTo>
                    <a:pt x="2168" y="2027"/>
                    <a:pt x="2215" y="2059"/>
                    <a:pt x="2232" y="2046"/>
                  </a:cubicBezTo>
                  <a:cubicBezTo>
                    <a:pt x="2249" y="2033"/>
                    <a:pt x="2244" y="1974"/>
                    <a:pt x="2250" y="1950"/>
                  </a:cubicBezTo>
                  <a:cubicBezTo>
                    <a:pt x="2256" y="1926"/>
                    <a:pt x="2239" y="1884"/>
                    <a:pt x="2268" y="1901"/>
                  </a:cubicBezTo>
                  <a:cubicBezTo>
                    <a:pt x="2297" y="1918"/>
                    <a:pt x="2347" y="2001"/>
                    <a:pt x="2422" y="2054"/>
                  </a:cubicBezTo>
                  <a:cubicBezTo>
                    <a:pt x="2497" y="2107"/>
                    <a:pt x="2697" y="2244"/>
                    <a:pt x="2718" y="2219"/>
                  </a:cubicBezTo>
                  <a:cubicBezTo>
                    <a:pt x="2739" y="2194"/>
                    <a:pt x="2607" y="1973"/>
                    <a:pt x="2550" y="1907"/>
                  </a:cubicBezTo>
                  <a:cubicBezTo>
                    <a:pt x="2493" y="1841"/>
                    <a:pt x="2410" y="1849"/>
                    <a:pt x="2376" y="1824"/>
                  </a:cubicBezTo>
                  <a:cubicBezTo>
                    <a:pt x="2342" y="1799"/>
                    <a:pt x="2348" y="1780"/>
                    <a:pt x="2346" y="1758"/>
                  </a:cubicBezTo>
                  <a:cubicBezTo>
                    <a:pt x="2344" y="1736"/>
                    <a:pt x="2355" y="1717"/>
                    <a:pt x="2364" y="1692"/>
                  </a:cubicBezTo>
                  <a:cubicBezTo>
                    <a:pt x="2373" y="1667"/>
                    <a:pt x="2379" y="1632"/>
                    <a:pt x="2401" y="1610"/>
                  </a:cubicBezTo>
                  <a:cubicBezTo>
                    <a:pt x="2423" y="1588"/>
                    <a:pt x="2455" y="1569"/>
                    <a:pt x="2496" y="1560"/>
                  </a:cubicBezTo>
                  <a:cubicBezTo>
                    <a:pt x="2537" y="1551"/>
                    <a:pt x="2580" y="1554"/>
                    <a:pt x="2646" y="1554"/>
                  </a:cubicBezTo>
                  <a:cubicBezTo>
                    <a:pt x="2712" y="1554"/>
                    <a:pt x="2811" y="1559"/>
                    <a:pt x="2892" y="1560"/>
                  </a:cubicBezTo>
                  <a:cubicBezTo>
                    <a:pt x="2973" y="1561"/>
                    <a:pt x="3089" y="1578"/>
                    <a:pt x="3132" y="1560"/>
                  </a:cubicBezTo>
                  <a:cubicBezTo>
                    <a:pt x="3175" y="1542"/>
                    <a:pt x="3140" y="1481"/>
                    <a:pt x="3150" y="1452"/>
                  </a:cubicBezTo>
                  <a:cubicBezTo>
                    <a:pt x="3160" y="1423"/>
                    <a:pt x="3184" y="1411"/>
                    <a:pt x="3192" y="1386"/>
                  </a:cubicBezTo>
                  <a:cubicBezTo>
                    <a:pt x="3200" y="1361"/>
                    <a:pt x="3211" y="1332"/>
                    <a:pt x="3198" y="1302"/>
                  </a:cubicBezTo>
                  <a:cubicBezTo>
                    <a:pt x="3185" y="1272"/>
                    <a:pt x="3158" y="1213"/>
                    <a:pt x="3114" y="1206"/>
                  </a:cubicBezTo>
                  <a:cubicBezTo>
                    <a:pt x="3070" y="1199"/>
                    <a:pt x="2977" y="1223"/>
                    <a:pt x="2934" y="1260"/>
                  </a:cubicBezTo>
                  <a:cubicBezTo>
                    <a:pt x="2891" y="1297"/>
                    <a:pt x="2888" y="1398"/>
                    <a:pt x="2856" y="1428"/>
                  </a:cubicBezTo>
                  <a:cubicBezTo>
                    <a:pt x="2824" y="1458"/>
                    <a:pt x="2767" y="1446"/>
                    <a:pt x="2742" y="1440"/>
                  </a:cubicBezTo>
                  <a:cubicBezTo>
                    <a:pt x="2717" y="1434"/>
                    <a:pt x="2738" y="1401"/>
                    <a:pt x="2706" y="1392"/>
                  </a:cubicBezTo>
                  <a:cubicBezTo>
                    <a:pt x="2674" y="1383"/>
                    <a:pt x="2618" y="1430"/>
                    <a:pt x="2550" y="1386"/>
                  </a:cubicBezTo>
                  <a:cubicBezTo>
                    <a:pt x="2482" y="1342"/>
                    <a:pt x="2374" y="1165"/>
                    <a:pt x="2298" y="1128"/>
                  </a:cubicBezTo>
                  <a:cubicBezTo>
                    <a:pt x="2222" y="1091"/>
                    <a:pt x="2154" y="1161"/>
                    <a:pt x="2094" y="1164"/>
                  </a:cubicBezTo>
                  <a:cubicBezTo>
                    <a:pt x="2034" y="1167"/>
                    <a:pt x="1979" y="1151"/>
                    <a:pt x="1938" y="1147"/>
                  </a:cubicBezTo>
                  <a:cubicBezTo>
                    <a:pt x="1897" y="1143"/>
                    <a:pt x="1848" y="1154"/>
                    <a:pt x="1848" y="1141"/>
                  </a:cubicBezTo>
                  <a:cubicBezTo>
                    <a:pt x="1848" y="1128"/>
                    <a:pt x="1882" y="1085"/>
                    <a:pt x="1938" y="1068"/>
                  </a:cubicBezTo>
                  <a:cubicBezTo>
                    <a:pt x="1994" y="1051"/>
                    <a:pt x="2140" y="1059"/>
                    <a:pt x="2184" y="1038"/>
                  </a:cubicBezTo>
                  <a:cubicBezTo>
                    <a:pt x="2228" y="1017"/>
                    <a:pt x="2184" y="963"/>
                    <a:pt x="2202" y="942"/>
                  </a:cubicBezTo>
                  <a:cubicBezTo>
                    <a:pt x="2220" y="921"/>
                    <a:pt x="2264" y="907"/>
                    <a:pt x="2292" y="912"/>
                  </a:cubicBezTo>
                  <a:cubicBezTo>
                    <a:pt x="2320" y="917"/>
                    <a:pt x="2342" y="945"/>
                    <a:pt x="2370" y="972"/>
                  </a:cubicBezTo>
                  <a:cubicBezTo>
                    <a:pt x="2398" y="999"/>
                    <a:pt x="2397" y="1041"/>
                    <a:pt x="2460" y="1075"/>
                  </a:cubicBezTo>
                  <a:cubicBezTo>
                    <a:pt x="2523" y="1109"/>
                    <a:pt x="2715" y="1199"/>
                    <a:pt x="2748" y="1176"/>
                  </a:cubicBezTo>
                  <a:cubicBezTo>
                    <a:pt x="2781" y="1153"/>
                    <a:pt x="2705" y="996"/>
                    <a:pt x="2658" y="937"/>
                  </a:cubicBezTo>
                  <a:cubicBezTo>
                    <a:pt x="2611" y="878"/>
                    <a:pt x="2495" y="855"/>
                    <a:pt x="2466" y="823"/>
                  </a:cubicBezTo>
                  <a:cubicBezTo>
                    <a:pt x="2437" y="791"/>
                    <a:pt x="2493" y="772"/>
                    <a:pt x="2483" y="745"/>
                  </a:cubicBezTo>
                  <a:cubicBezTo>
                    <a:pt x="2473" y="718"/>
                    <a:pt x="2435" y="681"/>
                    <a:pt x="2406" y="661"/>
                  </a:cubicBezTo>
                  <a:cubicBezTo>
                    <a:pt x="2377" y="641"/>
                    <a:pt x="2323" y="677"/>
                    <a:pt x="2310" y="625"/>
                  </a:cubicBezTo>
                  <a:cubicBezTo>
                    <a:pt x="2297" y="573"/>
                    <a:pt x="2343" y="375"/>
                    <a:pt x="2328" y="348"/>
                  </a:cubicBezTo>
                  <a:cubicBezTo>
                    <a:pt x="2313" y="321"/>
                    <a:pt x="2251" y="420"/>
                    <a:pt x="2220" y="463"/>
                  </a:cubicBezTo>
                  <a:cubicBezTo>
                    <a:pt x="2189" y="506"/>
                    <a:pt x="2165" y="577"/>
                    <a:pt x="2142" y="607"/>
                  </a:cubicBezTo>
                  <a:cubicBezTo>
                    <a:pt x="2119" y="637"/>
                    <a:pt x="2099" y="627"/>
                    <a:pt x="2081" y="643"/>
                  </a:cubicBezTo>
                  <a:cubicBezTo>
                    <a:pt x="2063" y="659"/>
                    <a:pt x="2051" y="690"/>
                    <a:pt x="2036" y="703"/>
                  </a:cubicBezTo>
                  <a:cubicBezTo>
                    <a:pt x="2021" y="716"/>
                    <a:pt x="2004" y="708"/>
                    <a:pt x="1992" y="721"/>
                  </a:cubicBezTo>
                  <a:cubicBezTo>
                    <a:pt x="1980" y="734"/>
                    <a:pt x="1988" y="785"/>
                    <a:pt x="1962" y="781"/>
                  </a:cubicBezTo>
                  <a:cubicBezTo>
                    <a:pt x="1936" y="777"/>
                    <a:pt x="1859" y="692"/>
                    <a:pt x="1836" y="696"/>
                  </a:cubicBezTo>
                  <a:cubicBezTo>
                    <a:pt x="1813" y="700"/>
                    <a:pt x="1836" y="785"/>
                    <a:pt x="1824" y="804"/>
                  </a:cubicBezTo>
                  <a:cubicBezTo>
                    <a:pt x="1812" y="823"/>
                    <a:pt x="1779" y="823"/>
                    <a:pt x="1764" y="811"/>
                  </a:cubicBezTo>
                  <a:cubicBezTo>
                    <a:pt x="1749" y="799"/>
                    <a:pt x="1740" y="754"/>
                    <a:pt x="1734" y="732"/>
                  </a:cubicBezTo>
                  <a:cubicBezTo>
                    <a:pt x="1728" y="710"/>
                    <a:pt x="1737" y="692"/>
                    <a:pt x="1728" y="679"/>
                  </a:cubicBezTo>
                  <a:cubicBezTo>
                    <a:pt x="1719" y="666"/>
                    <a:pt x="1709" y="662"/>
                    <a:pt x="1680" y="655"/>
                  </a:cubicBezTo>
                  <a:cubicBezTo>
                    <a:pt x="1651" y="648"/>
                    <a:pt x="1596" y="653"/>
                    <a:pt x="1555" y="636"/>
                  </a:cubicBezTo>
                  <a:cubicBezTo>
                    <a:pt x="1514" y="619"/>
                    <a:pt x="1452" y="586"/>
                    <a:pt x="1435" y="552"/>
                  </a:cubicBezTo>
                  <a:cubicBezTo>
                    <a:pt x="1418" y="518"/>
                    <a:pt x="1458" y="492"/>
                    <a:pt x="1453" y="432"/>
                  </a:cubicBezTo>
                  <a:cubicBezTo>
                    <a:pt x="1448" y="372"/>
                    <a:pt x="1418" y="253"/>
                    <a:pt x="1405" y="192"/>
                  </a:cubicBezTo>
                  <a:cubicBezTo>
                    <a:pt x="1392" y="131"/>
                    <a:pt x="1390" y="82"/>
                    <a:pt x="1375" y="66"/>
                  </a:cubicBezTo>
                  <a:cubicBezTo>
                    <a:pt x="1360" y="50"/>
                    <a:pt x="1327" y="49"/>
                    <a:pt x="1315" y="96"/>
                  </a:cubicBezTo>
                  <a:cubicBezTo>
                    <a:pt x="1303" y="143"/>
                    <a:pt x="1316" y="290"/>
                    <a:pt x="1303" y="348"/>
                  </a:cubicBezTo>
                  <a:cubicBezTo>
                    <a:pt x="1290" y="406"/>
                    <a:pt x="1253" y="418"/>
                    <a:pt x="1237" y="444"/>
                  </a:cubicBezTo>
                  <a:cubicBezTo>
                    <a:pt x="1221" y="470"/>
                    <a:pt x="1216" y="481"/>
                    <a:pt x="1207" y="504"/>
                  </a:cubicBezTo>
                  <a:cubicBezTo>
                    <a:pt x="1198" y="527"/>
                    <a:pt x="1181" y="562"/>
                    <a:pt x="1183" y="582"/>
                  </a:cubicBezTo>
                  <a:cubicBezTo>
                    <a:pt x="1185" y="602"/>
                    <a:pt x="1201" y="601"/>
                    <a:pt x="1219" y="624"/>
                  </a:cubicBezTo>
                  <a:cubicBezTo>
                    <a:pt x="1237" y="647"/>
                    <a:pt x="1317" y="703"/>
                    <a:pt x="1291" y="720"/>
                  </a:cubicBezTo>
                  <a:cubicBezTo>
                    <a:pt x="1265" y="737"/>
                    <a:pt x="1115" y="729"/>
                    <a:pt x="1065" y="727"/>
                  </a:cubicBezTo>
                  <a:cubicBezTo>
                    <a:pt x="1015" y="725"/>
                    <a:pt x="1020" y="732"/>
                    <a:pt x="993" y="709"/>
                  </a:cubicBezTo>
                  <a:cubicBezTo>
                    <a:pt x="966" y="686"/>
                    <a:pt x="951" y="632"/>
                    <a:pt x="903" y="589"/>
                  </a:cubicBezTo>
                  <a:cubicBezTo>
                    <a:pt x="855" y="546"/>
                    <a:pt x="769" y="509"/>
                    <a:pt x="705" y="451"/>
                  </a:cubicBezTo>
                  <a:cubicBezTo>
                    <a:pt x="641" y="393"/>
                    <a:pt x="557" y="302"/>
                    <a:pt x="517" y="241"/>
                  </a:cubicBezTo>
                  <a:cubicBezTo>
                    <a:pt x="477" y="180"/>
                    <a:pt x="505" y="123"/>
                    <a:pt x="463" y="84"/>
                  </a:cubicBezTo>
                  <a:cubicBezTo>
                    <a:pt x="421" y="45"/>
                    <a:pt x="296" y="0"/>
                    <a:pt x="265" y="6"/>
                  </a:cubicBezTo>
                  <a:cubicBezTo>
                    <a:pt x="239" y="7"/>
                    <a:pt x="250" y="75"/>
                    <a:pt x="277" y="120"/>
                  </a:cubicBezTo>
                  <a:cubicBezTo>
                    <a:pt x="304" y="165"/>
                    <a:pt x="397" y="244"/>
                    <a:pt x="429" y="277"/>
                  </a:cubicBezTo>
                  <a:close/>
                </a:path>
              </a:pathLst>
            </a:custGeom>
            <a:solidFill>
              <a:srgbClr val="006600">
                <a:alpha val="41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77"/>
            <p:cNvSpPr>
              <a:spLocks/>
            </p:cNvSpPr>
            <p:nvPr/>
          </p:nvSpPr>
          <p:spPr bwMode="auto">
            <a:xfrm>
              <a:off x="4234" y="2739"/>
              <a:ext cx="72" cy="125"/>
            </a:xfrm>
            <a:custGeom>
              <a:avLst/>
              <a:gdLst/>
              <a:ahLst/>
              <a:cxnLst>
                <a:cxn ang="0">
                  <a:pos x="118" y="181"/>
                </a:cxn>
                <a:cxn ang="0">
                  <a:pos x="172" y="131"/>
                </a:cxn>
                <a:cxn ang="0">
                  <a:pos x="175" y="76"/>
                </a:cxn>
                <a:cxn ang="0">
                  <a:pos x="219" y="14"/>
                </a:cxn>
                <a:cxn ang="0">
                  <a:pos x="238" y="11"/>
                </a:cxn>
                <a:cxn ang="0">
                  <a:pos x="228" y="81"/>
                </a:cxn>
                <a:cxn ang="0">
                  <a:pos x="211" y="135"/>
                </a:cxn>
                <a:cxn ang="0">
                  <a:pos x="229" y="181"/>
                </a:cxn>
                <a:cxn ang="0">
                  <a:pos x="241" y="215"/>
                </a:cxn>
                <a:cxn ang="0">
                  <a:pos x="224" y="244"/>
                </a:cxn>
                <a:cxn ang="0">
                  <a:pos x="192" y="260"/>
                </a:cxn>
                <a:cxn ang="0">
                  <a:pos x="218" y="332"/>
                </a:cxn>
                <a:cxn ang="0">
                  <a:pos x="174" y="332"/>
                </a:cxn>
                <a:cxn ang="0">
                  <a:pos x="146" y="279"/>
                </a:cxn>
                <a:cxn ang="0">
                  <a:pos x="127" y="285"/>
                </a:cxn>
                <a:cxn ang="0">
                  <a:pos x="114" y="318"/>
                </a:cxn>
                <a:cxn ang="0">
                  <a:pos x="91" y="361"/>
                </a:cxn>
                <a:cxn ang="0">
                  <a:pos x="60" y="365"/>
                </a:cxn>
                <a:cxn ang="0">
                  <a:pos x="56" y="340"/>
                </a:cxn>
                <a:cxn ang="0">
                  <a:pos x="77" y="302"/>
                </a:cxn>
                <a:cxn ang="0">
                  <a:pos x="77" y="264"/>
                </a:cxn>
                <a:cxn ang="0">
                  <a:pos x="79" y="235"/>
                </a:cxn>
                <a:cxn ang="0">
                  <a:pos x="38" y="183"/>
                </a:cxn>
                <a:cxn ang="0">
                  <a:pos x="17" y="164"/>
                </a:cxn>
                <a:cxn ang="0">
                  <a:pos x="7" y="118"/>
                </a:cxn>
                <a:cxn ang="0">
                  <a:pos x="61" y="147"/>
                </a:cxn>
                <a:cxn ang="0">
                  <a:pos x="118" y="181"/>
                </a:cxn>
              </a:cxnLst>
              <a:rect l="0" t="0" r="r" b="b"/>
              <a:pathLst>
                <a:path w="242" h="369">
                  <a:moveTo>
                    <a:pt x="118" y="181"/>
                  </a:moveTo>
                  <a:cubicBezTo>
                    <a:pt x="143" y="179"/>
                    <a:pt x="160" y="149"/>
                    <a:pt x="172" y="131"/>
                  </a:cubicBezTo>
                  <a:cubicBezTo>
                    <a:pt x="181" y="113"/>
                    <a:pt x="167" y="95"/>
                    <a:pt x="175" y="76"/>
                  </a:cubicBezTo>
                  <a:cubicBezTo>
                    <a:pt x="185" y="57"/>
                    <a:pt x="209" y="25"/>
                    <a:pt x="219" y="14"/>
                  </a:cubicBezTo>
                  <a:cubicBezTo>
                    <a:pt x="230" y="3"/>
                    <a:pt x="237" y="0"/>
                    <a:pt x="238" y="11"/>
                  </a:cubicBezTo>
                  <a:cubicBezTo>
                    <a:pt x="240" y="22"/>
                    <a:pt x="232" y="60"/>
                    <a:pt x="228" y="81"/>
                  </a:cubicBezTo>
                  <a:cubicBezTo>
                    <a:pt x="224" y="101"/>
                    <a:pt x="211" y="118"/>
                    <a:pt x="211" y="135"/>
                  </a:cubicBezTo>
                  <a:cubicBezTo>
                    <a:pt x="211" y="151"/>
                    <a:pt x="224" y="167"/>
                    <a:pt x="229" y="181"/>
                  </a:cubicBezTo>
                  <a:cubicBezTo>
                    <a:pt x="234" y="194"/>
                    <a:pt x="242" y="204"/>
                    <a:pt x="241" y="215"/>
                  </a:cubicBezTo>
                  <a:cubicBezTo>
                    <a:pt x="241" y="225"/>
                    <a:pt x="232" y="236"/>
                    <a:pt x="224" y="244"/>
                  </a:cubicBezTo>
                  <a:cubicBezTo>
                    <a:pt x="216" y="252"/>
                    <a:pt x="193" y="245"/>
                    <a:pt x="192" y="260"/>
                  </a:cubicBezTo>
                  <a:cubicBezTo>
                    <a:pt x="191" y="275"/>
                    <a:pt x="221" y="320"/>
                    <a:pt x="218" y="332"/>
                  </a:cubicBezTo>
                  <a:cubicBezTo>
                    <a:pt x="215" y="344"/>
                    <a:pt x="186" y="341"/>
                    <a:pt x="174" y="332"/>
                  </a:cubicBezTo>
                  <a:cubicBezTo>
                    <a:pt x="162" y="323"/>
                    <a:pt x="154" y="287"/>
                    <a:pt x="146" y="279"/>
                  </a:cubicBezTo>
                  <a:cubicBezTo>
                    <a:pt x="138" y="271"/>
                    <a:pt x="132" y="278"/>
                    <a:pt x="127" y="285"/>
                  </a:cubicBezTo>
                  <a:cubicBezTo>
                    <a:pt x="122" y="292"/>
                    <a:pt x="120" y="306"/>
                    <a:pt x="114" y="318"/>
                  </a:cubicBezTo>
                  <a:cubicBezTo>
                    <a:pt x="108" y="331"/>
                    <a:pt x="99" y="354"/>
                    <a:pt x="91" y="361"/>
                  </a:cubicBezTo>
                  <a:cubicBezTo>
                    <a:pt x="82" y="369"/>
                    <a:pt x="66" y="368"/>
                    <a:pt x="60" y="365"/>
                  </a:cubicBezTo>
                  <a:cubicBezTo>
                    <a:pt x="54" y="361"/>
                    <a:pt x="53" y="350"/>
                    <a:pt x="56" y="340"/>
                  </a:cubicBezTo>
                  <a:cubicBezTo>
                    <a:pt x="58" y="329"/>
                    <a:pt x="74" y="315"/>
                    <a:pt x="77" y="302"/>
                  </a:cubicBezTo>
                  <a:cubicBezTo>
                    <a:pt x="81" y="290"/>
                    <a:pt x="77" y="275"/>
                    <a:pt x="77" y="264"/>
                  </a:cubicBezTo>
                  <a:cubicBezTo>
                    <a:pt x="77" y="253"/>
                    <a:pt x="86" y="249"/>
                    <a:pt x="79" y="235"/>
                  </a:cubicBezTo>
                  <a:cubicBezTo>
                    <a:pt x="72" y="221"/>
                    <a:pt x="48" y="195"/>
                    <a:pt x="38" y="183"/>
                  </a:cubicBezTo>
                  <a:cubicBezTo>
                    <a:pt x="28" y="171"/>
                    <a:pt x="22" y="174"/>
                    <a:pt x="17" y="164"/>
                  </a:cubicBezTo>
                  <a:cubicBezTo>
                    <a:pt x="12" y="154"/>
                    <a:pt x="0" y="121"/>
                    <a:pt x="7" y="118"/>
                  </a:cubicBezTo>
                  <a:cubicBezTo>
                    <a:pt x="15" y="115"/>
                    <a:pt x="43" y="137"/>
                    <a:pt x="61" y="147"/>
                  </a:cubicBezTo>
                  <a:cubicBezTo>
                    <a:pt x="80" y="158"/>
                    <a:pt x="108" y="176"/>
                    <a:pt x="118" y="181"/>
                  </a:cubicBezTo>
                  <a:close/>
                </a:path>
              </a:pathLst>
            </a:custGeom>
            <a:solidFill>
              <a:srgbClr val="002600">
                <a:alpha val="50999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Rectangle 178"/>
            <p:cNvSpPr>
              <a:spLocks noChangeArrowheads="1"/>
            </p:cNvSpPr>
            <p:nvPr/>
          </p:nvSpPr>
          <p:spPr bwMode="auto">
            <a:xfrm>
              <a:off x="3071" y="3708"/>
              <a:ext cx="106" cy="387"/>
            </a:xfrm>
            <a:prstGeom prst="rect">
              <a:avLst/>
            </a:prstGeom>
            <a:solidFill>
              <a:srgbClr val="99FF99">
                <a:alpha val="23000"/>
              </a:srgb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Text Box 179"/>
            <p:cNvSpPr txBox="1">
              <a:spLocks noChangeArrowheads="1"/>
            </p:cNvSpPr>
            <p:nvPr/>
          </p:nvSpPr>
          <p:spPr bwMode="auto">
            <a:xfrm>
              <a:off x="4590" y="1595"/>
              <a:ext cx="116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/>
                <a:t>ПЛОТНОСТЬ  ВСЕГО НАСЕЛЕНИЯ В ЛЕТНИЙ ВЫХОДНОЙ ДЕНЬ 2010 г.</a:t>
              </a:r>
            </a:p>
          </p:txBody>
        </p:sp>
        <p:sp>
          <p:nvSpPr>
            <p:cNvPr id="107" name="Text Box 180"/>
            <p:cNvSpPr txBox="1">
              <a:spLocks noChangeArrowheads="1"/>
            </p:cNvSpPr>
            <p:nvPr/>
          </p:nvSpPr>
          <p:spPr bwMode="auto">
            <a:xfrm>
              <a:off x="2910" y="3502"/>
              <a:ext cx="108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/>
                <a:t>Плотность населения, чел./км²</a:t>
              </a:r>
            </a:p>
          </p:txBody>
        </p:sp>
        <p:sp>
          <p:nvSpPr>
            <p:cNvPr id="108" name="Rectangle 181"/>
            <p:cNvSpPr>
              <a:spLocks noChangeArrowheads="1"/>
            </p:cNvSpPr>
            <p:nvPr/>
          </p:nvSpPr>
          <p:spPr bwMode="auto">
            <a:xfrm>
              <a:off x="3071" y="3710"/>
              <a:ext cx="106" cy="64"/>
            </a:xfrm>
            <a:prstGeom prst="rect">
              <a:avLst/>
            </a:prstGeom>
            <a:solidFill>
              <a:srgbClr val="002600">
                <a:alpha val="50999"/>
              </a:srgb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Text Box 182"/>
            <p:cNvSpPr txBox="1">
              <a:spLocks noChangeArrowheads="1"/>
            </p:cNvSpPr>
            <p:nvPr/>
          </p:nvSpPr>
          <p:spPr bwMode="auto">
            <a:xfrm>
              <a:off x="3180" y="3734"/>
              <a:ext cx="24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900" b="1"/>
                <a:t>10000</a:t>
              </a:r>
              <a:endParaRPr lang="ru-RU" sz="900"/>
            </a:p>
          </p:txBody>
        </p:sp>
        <p:sp>
          <p:nvSpPr>
            <p:cNvPr id="110" name="Rectangle 183"/>
            <p:cNvSpPr>
              <a:spLocks noChangeArrowheads="1"/>
            </p:cNvSpPr>
            <p:nvPr/>
          </p:nvSpPr>
          <p:spPr bwMode="auto">
            <a:xfrm>
              <a:off x="3071" y="3710"/>
              <a:ext cx="106" cy="129"/>
            </a:xfrm>
            <a:prstGeom prst="rect">
              <a:avLst/>
            </a:prstGeom>
            <a:solidFill>
              <a:srgbClr val="006600">
                <a:alpha val="41000"/>
              </a:srgb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Rectangle 184"/>
            <p:cNvSpPr>
              <a:spLocks noChangeArrowheads="1"/>
            </p:cNvSpPr>
            <p:nvPr/>
          </p:nvSpPr>
          <p:spPr bwMode="auto">
            <a:xfrm>
              <a:off x="3071" y="3708"/>
              <a:ext cx="106" cy="196"/>
            </a:xfrm>
            <a:prstGeom prst="rect">
              <a:avLst/>
            </a:prstGeom>
            <a:solidFill>
              <a:srgbClr val="00B800">
                <a:alpha val="25000"/>
              </a:srgb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Text Box 185"/>
            <p:cNvSpPr txBox="1">
              <a:spLocks noChangeArrowheads="1"/>
            </p:cNvSpPr>
            <p:nvPr/>
          </p:nvSpPr>
          <p:spPr bwMode="auto">
            <a:xfrm>
              <a:off x="3184" y="3801"/>
              <a:ext cx="193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900" b="1"/>
                <a:t>3000</a:t>
              </a:r>
              <a:endParaRPr lang="ru-RU" sz="900"/>
            </a:p>
          </p:txBody>
        </p:sp>
        <p:sp>
          <p:nvSpPr>
            <p:cNvPr id="113" name="Text Box 186"/>
            <p:cNvSpPr txBox="1">
              <a:spLocks noChangeArrowheads="1"/>
            </p:cNvSpPr>
            <p:nvPr/>
          </p:nvSpPr>
          <p:spPr bwMode="auto">
            <a:xfrm>
              <a:off x="3185" y="3869"/>
              <a:ext cx="1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900" b="1"/>
                <a:t>1000</a:t>
              </a:r>
              <a:endParaRPr lang="ru-RU" sz="900"/>
            </a:p>
          </p:txBody>
        </p:sp>
        <p:sp>
          <p:nvSpPr>
            <p:cNvPr id="114" name="Text Box 187"/>
            <p:cNvSpPr txBox="1">
              <a:spLocks noChangeArrowheads="1"/>
            </p:cNvSpPr>
            <p:nvPr/>
          </p:nvSpPr>
          <p:spPr bwMode="auto">
            <a:xfrm>
              <a:off x="3187" y="3937"/>
              <a:ext cx="19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900" b="1"/>
                <a:t>300</a:t>
              </a:r>
            </a:p>
            <a:p>
              <a:endParaRPr lang="ru-RU"/>
            </a:p>
          </p:txBody>
        </p:sp>
        <p:sp>
          <p:nvSpPr>
            <p:cNvPr id="115" name="Freeform 188"/>
            <p:cNvSpPr>
              <a:spLocks/>
            </p:cNvSpPr>
            <p:nvPr/>
          </p:nvSpPr>
          <p:spPr bwMode="auto">
            <a:xfrm>
              <a:off x="3701" y="2149"/>
              <a:ext cx="142" cy="139"/>
            </a:xfrm>
            <a:custGeom>
              <a:avLst/>
              <a:gdLst/>
              <a:ahLst/>
              <a:cxnLst>
                <a:cxn ang="0">
                  <a:pos x="24" y="179"/>
                </a:cxn>
                <a:cxn ang="0">
                  <a:pos x="241" y="276"/>
                </a:cxn>
                <a:cxn ang="0">
                  <a:pos x="408" y="429"/>
                </a:cxn>
                <a:cxn ang="0">
                  <a:pos x="360" y="213"/>
                </a:cxn>
                <a:cxn ang="0">
                  <a:pos x="440" y="83"/>
                </a:cxn>
                <a:cxn ang="0">
                  <a:pos x="240" y="4"/>
                </a:cxn>
                <a:cxn ang="0">
                  <a:pos x="144" y="108"/>
                </a:cxn>
                <a:cxn ang="0">
                  <a:pos x="24" y="179"/>
                </a:cxn>
              </a:cxnLst>
              <a:rect l="0" t="0" r="r" b="b"/>
              <a:pathLst>
                <a:path w="460" h="451">
                  <a:moveTo>
                    <a:pt x="24" y="179"/>
                  </a:moveTo>
                  <a:cubicBezTo>
                    <a:pt x="0" y="245"/>
                    <a:pt x="154" y="228"/>
                    <a:pt x="241" y="276"/>
                  </a:cubicBezTo>
                  <a:cubicBezTo>
                    <a:pt x="329" y="325"/>
                    <a:pt x="384" y="451"/>
                    <a:pt x="408" y="429"/>
                  </a:cubicBezTo>
                  <a:cubicBezTo>
                    <a:pt x="439" y="417"/>
                    <a:pt x="355" y="271"/>
                    <a:pt x="360" y="213"/>
                  </a:cubicBezTo>
                  <a:cubicBezTo>
                    <a:pt x="365" y="155"/>
                    <a:pt x="460" y="118"/>
                    <a:pt x="440" y="83"/>
                  </a:cubicBezTo>
                  <a:cubicBezTo>
                    <a:pt x="420" y="48"/>
                    <a:pt x="289" y="0"/>
                    <a:pt x="240" y="4"/>
                  </a:cubicBezTo>
                  <a:cubicBezTo>
                    <a:pt x="191" y="8"/>
                    <a:pt x="180" y="79"/>
                    <a:pt x="144" y="108"/>
                  </a:cubicBezTo>
                  <a:cubicBezTo>
                    <a:pt x="108" y="137"/>
                    <a:pt x="49" y="164"/>
                    <a:pt x="24" y="179"/>
                  </a:cubicBezTo>
                  <a:close/>
                </a:path>
              </a:pathLst>
            </a:custGeom>
            <a:solidFill>
              <a:srgbClr val="00B800">
                <a:alpha val="25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89"/>
            <p:cNvSpPr>
              <a:spLocks/>
            </p:cNvSpPr>
            <p:nvPr/>
          </p:nvSpPr>
          <p:spPr bwMode="auto">
            <a:xfrm>
              <a:off x="4207" y="2224"/>
              <a:ext cx="38" cy="64"/>
            </a:xfrm>
            <a:custGeom>
              <a:avLst/>
              <a:gdLst/>
              <a:ahLst/>
              <a:cxnLst>
                <a:cxn ang="0">
                  <a:pos x="2" y="165"/>
                </a:cxn>
                <a:cxn ang="0">
                  <a:pos x="68" y="165"/>
                </a:cxn>
                <a:cxn ang="0">
                  <a:pos x="97" y="111"/>
                </a:cxn>
                <a:cxn ang="0">
                  <a:pos x="95" y="40"/>
                </a:cxn>
                <a:cxn ang="0">
                  <a:pos x="14" y="9"/>
                </a:cxn>
                <a:cxn ang="0">
                  <a:pos x="14" y="93"/>
                </a:cxn>
                <a:cxn ang="0">
                  <a:pos x="2" y="165"/>
                </a:cxn>
              </a:cxnLst>
              <a:rect l="0" t="0" r="r" b="b"/>
              <a:pathLst>
                <a:path w="109" h="196">
                  <a:moveTo>
                    <a:pt x="2" y="165"/>
                  </a:moveTo>
                  <a:cubicBezTo>
                    <a:pt x="7" y="196"/>
                    <a:pt x="36" y="169"/>
                    <a:pt x="68" y="165"/>
                  </a:cubicBezTo>
                  <a:cubicBezTo>
                    <a:pt x="100" y="162"/>
                    <a:pt x="95" y="131"/>
                    <a:pt x="97" y="111"/>
                  </a:cubicBezTo>
                  <a:cubicBezTo>
                    <a:pt x="93" y="94"/>
                    <a:pt x="109" y="57"/>
                    <a:pt x="95" y="40"/>
                  </a:cubicBezTo>
                  <a:cubicBezTo>
                    <a:pt x="81" y="23"/>
                    <a:pt x="28" y="0"/>
                    <a:pt x="14" y="9"/>
                  </a:cubicBezTo>
                  <a:cubicBezTo>
                    <a:pt x="0" y="18"/>
                    <a:pt x="16" y="67"/>
                    <a:pt x="14" y="93"/>
                  </a:cubicBezTo>
                  <a:cubicBezTo>
                    <a:pt x="12" y="119"/>
                    <a:pt x="9" y="156"/>
                    <a:pt x="2" y="165"/>
                  </a:cubicBezTo>
                  <a:close/>
                </a:path>
              </a:pathLst>
            </a:custGeom>
            <a:solidFill>
              <a:srgbClr val="00B800">
                <a:alpha val="25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90"/>
            <p:cNvSpPr>
              <a:spLocks/>
            </p:cNvSpPr>
            <p:nvPr/>
          </p:nvSpPr>
          <p:spPr bwMode="auto">
            <a:xfrm>
              <a:off x="3790" y="3204"/>
              <a:ext cx="69" cy="5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53" y="112"/>
                </a:cxn>
                <a:cxn ang="0">
                  <a:pos x="164" y="114"/>
                </a:cxn>
                <a:cxn ang="0">
                  <a:pos x="188" y="60"/>
                </a:cxn>
                <a:cxn ang="0">
                  <a:pos x="183" y="6"/>
                </a:cxn>
                <a:cxn ang="0">
                  <a:pos x="92" y="30"/>
                </a:cxn>
                <a:cxn ang="0">
                  <a:pos x="19" y="0"/>
                </a:cxn>
              </a:cxnLst>
              <a:rect l="0" t="0" r="r" b="b"/>
              <a:pathLst>
                <a:path w="199" h="139">
                  <a:moveTo>
                    <a:pt x="19" y="0"/>
                  </a:moveTo>
                  <a:cubicBezTo>
                    <a:pt x="0" y="15"/>
                    <a:pt x="44" y="83"/>
                    <a:pt x="53" y="112"/>
                  </a:cubicBezTo>
                  <a:cubicBezTo>
                    <a:pt x="62" y="139"/>
                    <a:pt x="150" y="119"/>
                    <a:pt x="164" y="114"/>
                  </a:cubicBezTo>
                  <a:cubicBezTo>
                    <a:pt x="175" y="105"/>
                    <a:pt x="185" y="78"/>
                    <a:pt x="188" y="60"/>
                  </a:cubicBezTo>
                  <a:cubicBezTo>
                    <a:pt x="191" y="42"/>
                    <a:pt x="199" y="11"/>
                    <a:pt x="183" y="6"/>
                  </a:cubicBezTo>
                  <a:cubicBezTo>
                    <a:pt x="167" y="1"/>
                    <a:pt x="119" y="31"/>
                    <a:pt x="92" y="30"/>
                  </a:cubicBezTo>
                  <a:cubicBezTo>
                    <a:pt x="65" y="29"/>
                    <a:pt x="34" y="6"/>
                    <a:pt x="19" y="0"/>
                  </a:cubicBezTo>
                  <a:close/>
                </a:path>
              </a:pathLst>
            </a:custGeom>
            <a:solidFill>
              <a:srgbClr val="00B800">
                <a:alpha val="25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91"/>
            <p:cNvSpPr>
              <a:spLocks/>
            </p:cNvSpPr>
            <p:nvPr/>
          </p:nvSpPr>
          <p:spPr bwMode="auto">
            <a:xfrm rot="-2140584">
              <a:off x="4550" y="3658"/>
              <a:ext cx="32" cy="59"/>
            </a:xfrm>
            <a:custGeom>
              <a:avLst/>
              <a:gdLst/>
              <a:ahLst/>
              <a:cxnLst>
                <a:cxn ang="0">
                  <a:pos x="23" y="34"/>
                </a:cxn>
                <a:cxn ang="0">
                  <a:pos x="14" y="178"/>
                </a:cxn>
                <a:cxn ang="0">
                  <a:pos x="98" y="196"/>
                </a:cxn>
                <a:cxn ang="0">
                  <a:pos x="122" y="90"/>
                </a:cxn>
                <a:cxn ang="0">
                  <a:pos x="85" y="9"/>
                </a:cxn>
                <a:cxn ang="0">
                  <a:pos x="23" y="34"/>
                </a:cxn>
              </a:cxnLst>
              <a:rect l="0" t="0" r="r" b="b"/>
              <a:pathLst>
                <a:path w="124" h="208">
                  <a:moveTo>
                    <a:pt x="23" y="34"/>
                  </a:moveTo>
                  <a:cubicBezTo>
                    <a:pt x="0" y="50"/>
                    <a:pt x="3" y="147"/>
                    <a:pt x="14" y="178"/>
                  </a:cubicBezTo>
                  <a:cubicBezTo>
                    <a:pt x="25" y="208"/>
                    <a:pt x="80" y="201"/>
                    <a:pt x="98" y="196"/>
                  </a:cubicBezTo>
                  <a:cubicBezTo>
                    <a:pt x="111" y="186"/>
                    <a:pt x="124" y="121"/>
                    <a:pt x="122" y="90"/>
                  </a:cubicBezTo>
                  <a:cubicBezTo>
                    <a:pt x="120" y="59"/>
                    <a:pt x="102" y="18"/>
                    <a:pt x="85" y="9"/>
                  </a:cubicBezTo>
                  <a:cubicBezTo>
                    <a:pt x="68" y="0"/>
                    <a:pt x="36" y="29"/>
                    <a:pt x="23" y="34"/>
                  </a:cubicBezTo>
                  <a:close/>
                </a:path>
              </a:pathLst>
            </a:custGeom>
            <a:solidFill>
              <a:srgbClr val="00B800">
                <a:alpha val="25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92"/>
            <p:cNvSpPr>
              <a:spLocks/>
            </p:cNvSpPr>
            <p:nvPr/>
          </p:nvSpPr>
          <p:spPr bwMode="auto">
            <a:xfrm>
              <a:off x="4027" y="3581"/>
              <a:ext cx="294" cy="179"/>
            </a:xfrm>
            <a:custGeom>
              <a:avLst/>
              <a:gdLst/>
              <a:ahLst/>
              <a:cxnLst>
                <a:cxn ang="0">
                  <a:pos x="478" y="1"/>
                </a:cxn>
                <a:cxn ang="0">
                  <a:pos x="550" y="103"/>
                </a:cxn>
                <a:cxn ang="0">
                  <a:pos x="628" y="181"/>
                </a:cxn>
                <a:cxn ang="0">
                  <a:pos x="629" y="325"/>
                </a:cxn>
                <a:cxn ang="0">
                  <a:pos x="527" y="379"/>
                </a:cxn>
                <a:cxn ang="0">
                  <a:pos x="683" y="451"/>
                </a:cxn>
                <a:cxn ang="0">
                  <a:pos x="863" y="445"/>
                </a:cxn>
                <a:cxn ang="0">
                  <a:pos x="946" y="553"/>
                </a:cxn>
                <a:cxn ang="0">
                  <a:pos x="826" y="577"/>
                </a:cxn>
                <a:cxn ang="0">
                  <a:pos x="461" y="403"/>
                </a:cxn>
                <a:cxn ang="0">
                  <a:pos x="359" y="349"/>
                </a:cxn>
                <a:cxn ang="0">
                  <a:pos x="125" y="427"/>
                </a:cxn>
                <a:cxn ang="0">
                  <a:pos x="30" y="373"/>
                </a:cxn>
                <a:cxn ang="0">
                  <a:pos x="77" y="241"/>
                </a:cxn>
                <a:cxn ang="0">
                  <a:pos x="281" y="217"/>
                </a:cxn>
                <a:cxn ang="0">
                  <a:pos x="478" y="1"/>
                </a:cxn>
              </a:cxnLst>
              <a:rect l="0" t="0" r="r" b="b"/>
              <a:pathLst>
                <a:path w="952" h="585">
                  <a:moveTo>
                    <a:pt x="478" y="1"/>
                  </a:moveTo>
                  <a:cubicBezTo>
                    <a:pt x="516" y="0"/>
                    <a:pt x="526" y="67"/>
                    <a:pt x="550" y="103"/>
                  </a:cubicBezTo>
                  <a:cubicBezTo>
                    <a:pt x="575" y="133"/>
                    <a:pt x="615" y="144"/>
                    <a:pt x="628" y="181"/>
                  </a:cubicBezTo>
                  <a:cubicBezTo>
                    <a:pt x="639" y="206"/>
                    <a:pt x="634" y="289"/>
                    <a:pt x="629" y="325"/>
                  </a:cubicBezTo>
                  <a:cubicBezTo>
                    <a:pt x="612" y="358"/>
                    <a:pt x="518" y="358"/>
                    <a:pt x="527" y="379"/>
                  </a:cubicBezTo>
                  <a:cubicBezTo>
                    <a:pt x="536" y="400"/>
                    <a:pt x="627" y="440"/>
                    <a:pt x="683" y="451"/>
                  </a:cubicBezTo>
                  <a:cubicBezTo>
                    <a:pt x="739" y="462"/>
                    <a:pt x="819" y="428"/>
                    <a:pt x="863" y="445"/>
                  </a:cubicBezTo>
                  <a:cubicBezTo>
                    <a:pt x="907" y="462"/>
                    <a:pt x="952" y="531"/>
                    <a:pt x="946" y="553"/>
                  </a:cubicBezTo>
                  <a:cubicBezTo>
                    <a:pt x="928" y="585"/>
                    <a:pt x="848" y="559"/>
                    <a:pt x="826" y="577"/>
                  </a:cubicBezTo>
                  <a:cubicBezTo>
                    <a:pt x="818" y="585"/>
                    <a:pt x="474" y="399"/>
                    <a:pt x="461" y="403"/>
                  </a:cubicBezTo>
                  <a:cubicBezTo>
                    <a:pt x="432" y="402"/>
                    <a:pt x="415" y="345"/>
                    <a:pt x="359" y="349"/>
                  </a:cubicBezTo>
                  <a:cubicBezTo>
                    <a:pt x="303" y="353"/>
                    <a:pt x="180" y="423"/>
                    <a:pt x="125" y="427"/>
                  </a:cubicBezTo>
                  <a:cubicBezTo>
                    <a:pt x="70" y="431"/>
                    <a:pt x="38" y="404"/>
                    <a:pt x="30" y="373"/>
                  </a:cubicBezTo>
                  <a:cubicBezTo>
                    <a:pt x="0" y="328"/>
                    <a:pt x="30" y="291"/>
                    <a:pt x="77" y="241"/>
                  </a:cubicBezTo>
                  <a:cubicBezTo>
                    <a:pt x="119" y="215"/>
                    <a:pt x="214" y="257"/>
                    <a:pt x="281" y="217"/>
                  </a:cubicBezTo>
                  <a:cubicBezTo>
                    <a:pt x="289" y="209"/>
                    <a:pt x="441" y="2"/>
                    <a:pt x="478" y="1"/>
                  </a:cubicBezTo>
                  <a:close/>
                </a:path>
              </a:pathLst>
            </a:custGeom>
            <a:solidFill>
              <a:srgbClr val="00B800">
                <a:alpha val="25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93"/>
            <p:cNvSpPr>
              <a:spLocks/>
            </p:cNvSpPr>
            <p:nvPr/>
          </p:nvSpPr>
          <p:spPr bwMode="auto">
            <a:xfrm>
              <a:off x="4149" y="3629"/>
              <a:ext cx="40" cy="37"/>
            </a:xfrm>
            <a:custGeom>
              <a:avLst/>
              <a:gdLst/>
              <a:ahLst/>
              <a:cxnLst>
                <a:cxn ang="0">
                  <a:pos x="8" y="158"/>
                </a:cxn>
                <a:cxn ang="0">
                  <a:pos x="50" y="210"/>
                </a:cxn>
                <a:cxn ang="0">
                  <a:pos x="125" y="246"/>
                </a:cxn>
                <a:cxn ang="0">
                  <a:pos x="175" y="211"/>
                </a:cxn>
                <a:cxn ang="0">
                  <a:pos x="201" y="145"/>
                </a:cxn>
                <a:cxn ang="0">
                  <a:pos x="219" y="55"/>
                </a:cxn>
                <a:cxn ang="0">
                  <a:pos x="82" y="1"/>
                </a:cxn>
                <a:cxn ang="0">
                  <a:pos x="14" y="61"/>
                </a:cxn>
                <a:cxn ang="0">
                  <a:pos x="8" y="158"/>
                </a:cxn>
              </a:cxnLst>
              <a:rect l="0" t="0" r="r" b="b"/>
              <a:pathLst>
                <a:path w="238" h="246">
                  <a:moveTo>
                    <a:pt x="8" y="158"/>
                  </a:moveTo>
                  <a:cubicBezTo>
                    <a:pt x="16" y="180"/>
                    <a:pt x="11" y="201"/>
                    <a:pt x="50" y="210"/>
                  </a:cubicBezTo>
                  <a:cubicBezTo>
                    <a:pt x="69" y="225"/>
                    <a:pt x="104" y="246"/>
                    <a:pt x="125" y="246"/>
                  </a:cubicBezTo>
                  <a:cubicBezTo>
                    <a:pt x="146" y="246"/>
                    <a:pt x="162" y="228"/>
                    <a:pt x="175" y="211"/>
                  </a:cubicBezTo>
                  <a:cubicBezTo>
                    <a:pt x="188" y="194"/>
                    <a:pt x="194" y="171"/>
                    <a:pt x="201" y="145"/>
                  </a:cubicBezTo>
                  <a:cubicBezTo>
                    <a:pt x="208" y="119"/>
                    <a:pt x="238" y="79"/>
                    <a:pt x="219" y="55"/>
                  </a:cubicBezTo>
                  <a:cubicBezTo>
                    <a:pt x="199" y="31"/>
                    <a:pt x="115" y="0"/>
                    <a:pt x="82" y="1"/>
                  </a:cubicBezTo>
                  <a:cubicBezTo>
                    <a:pt x="47" y="2"/>
                    <a:pt x="28" y="35"/>
                    <a:pt x="14" y="61"/>
                  </a:cubicBezTo>
                  <a:cubicBezTo>
                    <a:pt x="2" y="87"/>
                    <a:pt x="0" y="136"/>
                    <a:pt x="8" y="158"/>
                  </a:cubicBezTo>
                  <a:close/>
                </a:path>
              </a:pathLst>
            </a:custGeom>
            <a:solidFill>
              <a:srgbClr val="006600">
                <a:alpha val="41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94"/>
            <p:cNvSpPr>
              <a:spLocks/>
            </p:cNvSpPr>
            <p:nvPr/>
          </p:nvSpPr>
          <p:spPr bwMode="auto">
            <a:xfrm>
              <a:off x="4580" y="3705"/>
              <a:ext cx="50" cy="46"/>
            </a:xfrm>
            <a:custGeom>
              <a:avLst/>
              <a:gdLst/>
              <a:ahLst/>
              <a:cxnLst>
                <a:cxn ang="0">
                  <a:pos x="49" y="104"/>
                </a:cxn>
                <a:cxn ang="0">
                  <a:pos x="1" y="76"/>
                </a:cxn>
                <a:cxn ang="0">
                  <a:pos x="45" y="14"/>
                </a:cxn>
                <a:cxn ang="0">
                  <a:pos x="133" y="2"/>
                </a:cxn>
                <a:cxn ang="0">
                  <a:pos x="181" y="62"/>
                </a:cxn>
                <a:cxn ang="0">
                  <a:pos x="163" y="159"/>
                </a:cxn>
                <a:cxn ang="0">
                  <a:pos x="109" y="80"/>
                </a:cxn>
                <a:cxn ang="0">
                  <a:pos x="49" y="104"/>
                </a:cxn>
              </a:cxnLst>
              <a:rect l="0" t="0" r="r" b="b"/>
              <a:pathLst>
                <a:path w="187" h="172">
                  <a:moveTo>
                    <a:pt x="49" y="104"/>
                  </a:moveTo>
                  <a:cubicBezTo>
                    <a:pt x="11" y="85"/>
                    <a:pt x="2" y="93"/>
                    <a:pt x="1" y="76"/>
                  </a:cubicBezTo>
                  <a:cubicBezTo>
                    <a:pt x="0" y="61"/>
                    <a:pt x="19" y="32"/>
                    <a:pt x="45" y="14"/>
                  </a:cubicBezTo>
                  <a:cubicBezTo>
                    <a:pt x="83" y="3"/>
                    <a:pt x="105" y="0"/>
                    <a:pt x="133" y="2"/>
                  </a:cubicBezTo>
                  <a:cubicBezTo>
                    <a:pt x="145" y="1"/>
                    <a:pt x="170" y="57"/>
                    <a:pt x="181" y="62"/>
                  </a:cubicBezTo>
                  <a:cubicBezTo>
                    <a:pt x="184" y="84"/>
                    <a:pt x="187" y="164"/>
                    <a:pt x="163" y="159"/>
                  </a:cubicBezTo>
                  <a:cubicBezTo>
                    <a:pt x="141" y="172"/>
                    <a:pt x="133" y="74"/>
                    <a:pt x="109" y="80"/>
                  </a:cubicBezTo>
                  <a:cubicBezTo>
                    <a:pt x="98" y="81"/>
                    <a:pt x="59" y="100"/>
                    <a:pt x="49" y="104"/>
                  </a:cubicBezTo>
                  <a:close/>
                </a:path>
              </a:pathLst>
            </a:custGeom>
            <a:solidFill>
              <a:srgbClr val="00B800">
                <a:alpha val="25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95"/>
            <p:cNvSpPr>
              <a:spLocks/>
            </p:cNvSpPr>
            <p:nvPr/>
          </p:nvSpPr>
          <p:spPr bwMode="auto">
            <a:xfrm>
              <a:off x="4878" y="3376"/>
              <a:ext cx="190" cy="179"/>
            </a:xfrm>
            <a:custGeom>
              <a:avLst/>
              <a:gdLst/>
              <a:ahLst/>
              <a:cxnLst>
                <a:cxn ang="0">
                  <a:pos x="85" y="1"/>
                </a:cxn>
                <a:cxn ang="0">
                  <a:pos x="211" y="145"/>
                </a:cxn>
                <a:cxn ang="0">
                  <a:pos x="572" y="385"/>
                </a:cxn>
                <a:cxn ang="0">
                  <a:pos x="421" y="421"/>
                </a:cxn>
                <a:cxn ang="0">
                  <a:pos x="229" y="403"/>
                </a:cxn>
                <a:cxn ang="0">
                  <a:pos x="118" y="501"/>
                </a:cxn>
                <a:cxn ang="0">
                  <a:pos x="80" y="511"/>
                </a:cxn>
                <a:cxn ang="0">
                  <a:pos x="46" y="469"/>
                </a:cxn>
                <a:cxn ang="0">
                  <a:pos x="14" y="121"/>
                </a:cxn>
                <a:cxn ang="0">
                  <a:pos x="85" y="1"/>
                </a:cxn>
              </a:cxnLst>
              <a:rect l="0" t="0" r="r" b="b"/>
              <a:pathLst>
                <a:path w="602" h="511">
                  <a:moveTo>
                    <a:pt x="85" y="1"/>
                  </a:moveTo>
                  <a:cubicBezTo>
                    <a:pt x="123" y="0"/>
                    <a:pt x="130" y="81"/>
                    <a:pt x="211" y="145"/>
                  </a:cubicBezTo>
                  <a:cubicBezTo>
                    <a:pt x="292" y="209"/>
                    <a:pt x="537" y="339"/>
                    <a:pt x="572" y="385"/>
                  </a:cubicBezTo>
                  <a:cubicBezTo>
                    <a:pt x="602" y="427"/>
                    <a:pt x="481" y="417"/>
                    <a:pt x="421" y="421"/>
                  </a:cubicBezTo>
                  <a:cubicBezTo>
                    <a:pt x="364" y="424"/>
                    <a:pt x="280" y="390"/>
                    <a:pt x="229" y="403"/>
                  </a:cubicBezTo>
                  <a:cubicBezTo>
                    <a:pt x="211" y="435"/>
                    <a:pt x="140" y="483"/>
                    <a:pt x="118" y="501"/>
                  </a:cubicBezTo>
                  <a:cubicBezTo>
                    <a:pt x="110" y="509"/>
                    <a:pt x="93" y="507"/>
                    <a:pt x="80" y="511"/>
                  </a:cubicBezTo>
                  <a:cubicBezTo>
                    <a:pt x="59" y="499"/>
                    <a:pt x="59" y="488"/>
                    <a:pt x="46" y="469"/>
                  </a:cubicBezTo>
                  <a:cubicBezTo>
                    <a:pt x="52" y="447"/>
                    <a:pt x="0" y="141"/>
                    <a:pt x="14" y="121"/>
                  </a:cubicBezTo>
                  <a:cubicBezTo>
                    <a:pt x="22" y="113"/>
                    <a:pt x="47" y="2"/>
                    <a:pt x="85" y="1"/>
                  </a:cubicBezTo>
                  <a:close/>
                </a:path>
              </a:pathLst>
            </a:custGeom>
            <a:solidFill>
              <a:srgbClr val="00B800">
                <a:alpha val="25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96"/>
            <p:cNvSpPr>
              <a:spLocks/>
            </p:cNvSpPr>
            <p:nvPr/>
          </p:nvSpPr>
          <p:spPr bwMode="auto">
            <a:xfrm>
              <a:off x="4898" y="3443"/>
              <a:ext cx="120" cy="79"/>
            </a:xfrm>
            <a:custGeom>
              <a:avLst/>
              <a:gdLst/>
              <a:ahLst/>
              <a:cxnLst>
                <a:cxn ang="0">
                  <a:pos x="22" y="173"/>
                </a:cxn>
                <a:cxn ang="0">
                  <a:pos x="64" y="269"/>
                </a:cxn>
                <a:cxn ang="0">
                  <a:pos x="148" y="204"/>
                </a:cxn>
                <a:cxn ang="0">
                  <a:pos x="244" y="317"/>
                </a:cxn>
                <a:cxn ang="0">
                  <a:pos x="352" y="239"/>
                </a:cxn>
                <a:cxn ang="0">
                  <a:pos x="177" y="151"/>
                </a:cxn>
                <a:cxn ang="0">
                  <a:pos x="46" y="34"/>
                </a:cxn>
                <a:cxn ang="0">
                  <a:pos x="4" y="23"/>
                </a:cxn>
                <a:cxn ang="0">
                  <a:pos x="22" y="173"/>
                </a:cxn>
              </a:cxnLst>
              <a:rect l="0" t="0" r="r" b="b"/>
              <a:pathLst>
                <a:path w="363" h="323">
                  <a:moveTo>
                    <a:pt x="22" y="173"/>
                  </a:moveTo>
                  <a:cubicBezTo>
                    <a:pt x="30" y="207"/>
                    <a:pt x="14" y="257"/>
                    <a:pt x="64" y="269"/>
                  </a:cubicBezTo>
                  <a:cubicBezTo>
                    <a:pt x="84" y="280"/>
                    <a:pt x="116" y="201"/>
                    <a:pt x="148" y="204"/>
                  </a:cubicBezTo>
                  <a:cubicBezTo>
                    <a:pt x="178" y="212"/>
                    <a:pt x="210" y="311"/>
                    <a:pt x="244" y="317"/>
                  </a:cubicBezTo>
                  <a:cubicBezTo>
                    <a:pt x="263" y="323"/>
                    <a:pt x="363" y="267"/>
                    <a:pt x="352" y="239"/>
                  </a:cubicBezTo>
                  <a:cubicBezTo>
                    <a:pt x="341" y="211"/>
                    <a:pt x="228" y="185"/>
                    <a:pt x="177" y="151"/>
                  </a:cubicBezTo>
                  <a:cubicBezTo>
                    <a:pt x="126" y="116"/>
                    <a:pt x="75" y="55"/>
                    <a:pt x="46" y="34"/>
                  </a:cubicBezTo>
                  <a:cubicBezTo>
                    <a:pt x="17" y="13"/>
                    <a:pt x="8" y="0"/>
                    <a:pt x="4" y="23"/>
                  </a:cubicBezTo>
                  <a:cubicBezTo>
                    <a:pt x="0" y="46"/>
                    <a:pt x="13" y="135"/>
                    <a:pt x="22" y="173"/>
                  </a:cubicBezTo>
                  <a:close/>
                </a:path>
              </a:pathLst>
            </a:custGeom>
            <a:solidFill>
              <a:srgbClr val="006600">
                <a:alpha val="41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97"/>
            <p:cNvSpPr>
              <a:spLocks/>
            </p:cNvSpPr>
            <p:nvPr/>
          </p:nvSpPr>
          <p:spPr bwMode="auto">
            <a:xfrm>
              <a:off x="5106" y="3576"/>
              <a:ext cx="63" cy="4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0" y="105"/>
                </a:cxn>
                <a:cxn ang="0">
                  <a:pos x="63" y="131"/>
                </a:cxn>
                <a:cxn ang="0">
                  <a:pos x="97" y="71"/>
                </a:cxn>
                <a:cxn ang="0">
                  <a:pos x="194" y="59"/>
                </a:cxn>
                <a:cxn ang="0">
                  <a:pos x="26" y="0"/>
                </a:cxn>
              </a:cxnLst>
              <a:rect l="0" t="0" r="r" b="b"/>
              <a:pathLst>
                <a:path w="200" h="136">
                  <a:moveTo>
                    <a:pt x="26" y="0"/>
                  </a:moveTo>
                  <a:cubicBezTo>
                    <a:pt x="5" y="16"/>
                    <a:pt x="0" y="74"/>
                    <a:pt x="10" y="105"/>
                  </a:cubicBezTo>
                  <a:cubicBezTo>
                    <a:pt x="20" y="135"/>
                    <a:pt x="47" y="136"/>
                    <a:pt x="63" y="131"/>
                  </a:cubicBezTo>
                  <a:cubicBezTo>
                    <a:pt x="74" y="121"/>
                    <a:pt x="78" y="87"/>
                    <a:pt x="97" y="71"/>
                  </a:cubicBezTo>
                  <a:cubicBezTo>
                    <a:pt x="119" y="59"/>
                    <a:pt x="200" y="101"/>
                    <a:pt x="194" y="59"/>
                  </a:cubicBezTo>
                  <a:cubicBezTo>
                    <a:pt x="188" y="17"/>
                    <a:pt x="61" y="12"/>
                    <a:pt x="26" y="0"/>
                  </a:cubicBezTo>
                  <a:close/>
                </a:path>
              </a:pathLst>
            </a:custGeom>
            <a:solidFill>
              <a:srgbClr val="00B800">
                <a:alpha val="25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98"/>
            <p:cNvSpPr>
              <a:spLocks/>
            </p:cNvSpPr>
            <p:nvPr/>
          </p:nvSpPr>
          <p:spPr bwMode="auto">
            <a:xfrm>
              <a:off x="5059" y="3173"/>
              <a:ext cx="38" cy="32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4" y="89"/>
                </a:cxn>
                <a:cxn ang="0">
                  <a:pos x="71" y="116"/>
                </a:cxn>
                <a:cxn ang="0">
                  <a:pos x="136" y="86"/>
                </a:cxn>
                <a:cxn ang="0">
                  <a:pos x="129" y="14"/>
                </a:cxn>
                <a:cxn ang="0">
                  <a:pos x="23" y="3"/>
                </a:cxn>
              </a:cxnLst>
              <a:rect l="0" t="0" r="r" b="b"/>
              <a:pathLst>
                <a:path w="148" h="121">
                  <a:moveTo>
                    <a:pt x="23" y="3"/>
                  </a:moveTo>
                  <a:cubicBezTo>
                    <a:pt x="0" y="19"/>
                    <a:pt x="3" y="58"/>
                    <a:pt x="14" y="89"/>
                  </a:cubicBezTo>
                  <a:cubicBezTo>
                    <a:pt x="25" y="120"/>
                    <a:pt x="54" y="121"/>
                    <a:pt x="71" y="116"/>
                  </a:cubicBezTo>
                  <a:cubicBezTo>
                    <a:pt x="84" y="106"/>
                    <a:pt x="126" y="103"/>
                    <a:pt x="136" y="86"/>
                  </a:cubicBezTo>
                  <a:cubicBezTo>
                    <a:pt x="146" y="69"/>
                    <a:pt x="148" y="28"/>
                    <a:pt x="129" y="14"/>
                  </a:cubicBezTo>
                  <a:cubicBezTo>
                    <a:pt x="110" y="0"/>
                    <a:pt x="45" y="5"/>
                    <a:pt x="23" y="3"/>
                  </a:cubicBezTo>
                  <a:close/>
                </a:path>
              </a:pathLst>
            </a:custGeom>
            <a:solidFill>
              <a:srgbClr val="00B800">
                <a:alpha val="25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99"/>
            <p:cNvSpPr>
              <a:spLocks/>
            </p:cNvSpPr>
            <p:nvPr/>
          </p:nvSpPr>
          <p:spPr bwMode="auto">
            <a:xfrm>
              <a:off x="4783" y="3145"/>
              <a:ext cx="138" cy="158"/>
            </a:xfrm>
            <a:custGeom>
              <a:avLst/>
              <a:gdLst/>
              <a:ahLst/>
              <a:cxnLst>
                <a:cxn ang="0">
                  <a:pos x="426" y="175"/>
                </a:cxn>
                <a:cxn ang="0">
                  <a:pos x="356" y="298"/>
                </a:cxn>
                <a:cxn ang="0">
                  <a:pos x="368" y="482"/>
                </a:cxn>
                <a:cxn ang="0">
                  <a:pos x="315" y="500"/>
                </a:cxn>
                <a:cxn ang="0">
                  <a:pos x="268" y="407"/>
                </a:cxn>
                <a:cxn ang="0">
                  <a:pos x="209" y="315"/>
                </a:cxn>
                <a:cxn ang="0">
                  <a:pos x="132" y="154"/>
                </a:cxn>
                <a:cxn ang="0">
                  <a:pos x="29" y="49"/>
                </a:cxn>
                <a:cxn ang="0">
                  <a:pos x="226" y="106"/>
                </a:cxn>
                <a:cxn ang="0">
                  <a:pos x="426" y="175"/>
                </a:cxn>
              </a:cxnLst>
              <a:rect l="0" t="0" r="r" b="b"/>
              <a:pathLst>
                <a:path w="446" h="512">
                  <a:moveTo>
                    <a:pt x="426" y="175"/>
                  </a:moveTo>
                  <a:cubicBezTo>
                    <a:pt x="446" y="212"/>
                    <a:pt x="366" y="247"/>
                    <a:pt x="356" y="298"/>
                  </a:cubicBezTo>
                  <a:cubicBezTo>
                    <a:pt x="346" y="349"/>
                    <a:pt x="375" y="448"/>
                    <a:pt x="368" y="482"/>
                  </a:cubicBezTo>
                  <a:cubicBezTo>
                    <a:pt x="359" y="508"/>
                    <a:pt x="332" y="512"/>
                    <a:pt x="315" y="500"/>
                  </a:cubicBezTo>
                  <a:cubicBezTo>
                    <a:pt x="298" y="487"/>
                    <a:pt x="286" y="438"/>
                    <a:pt x="268" y="407"/>
                  </a:cubicBezTo>
                  <a:cubicBezTo>
                    <a:pt x="250" y="377"/>
                    <a:pt x="232" y="358"/>
                    <a:pt x="209" y="315"/>
                  </a:cubicBezTo>
                  <a:cubicBezTo>
                    <a:pt x="174" y="276"/>
                    <a:pt x="157" y="163"/>
                    <a:pt x="132" y="154"/>
                  </a:cubicBezTo>
                  <a:cubicBezTo>
                    <a:pt x="113" y="134"/>
                    <a:pt x="0" y="58"/>
                    <a:pt x="29" y="49"/>
                  </a:cubicBezTo>
                  <a:cubicBezTo>
                    <a:pt x="53" y="0"/>
                    <a:pt x="202" y="103"/>
                    <a:pt x="226" y="106"/>
                  </a:cubicBezTo>
                  <a:cubicBezTo>
                    <a:pt x="283" y="126"/>
                    <a:pt x="384" y="161"/>
                    <a:pt x="426" y="175"/>
                  </a:cubicBezTo>
                  <a:close/>
                </a:path>
              </a:pathLst>
            </a:custGeom>
            <a:solidFill>
              <a:srgbClr val="00B800">
                <a:alpha val="25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200"/>
            <p:cNvSpPr>
              <a:spLocks/>
            </p:cNvSpPr>
            <p:nvPr/>
          </p:nvSpPr>
          <p:spPr bwMode="auto">
            <a:xfrm>
              <a:off x="5025" y="2709"/>
              <a:ext cx="62" cy="55"/>
            </a:xfrm>
            <a:custGeom>
              <a:avLst/>
              <a:gdLst/>
              <a:ahLst/>
              <a:cxnLst>
                <a:cxn ang="0">
                  <a:pos x="109" y="28"/>
                </a:cxn>
                <a:cxn ang="0">
                  <a:pos x="0" y="160"/>
                </a:cxn>
                <a:cxn ang="0">
                  <a:pos x="38" y="185"/>
                </a:cxn>
                <a:cxn ang="0">
                  <a:pos x="103" y="140"/>
                </a:cxn>
                <a:cxn ang="0">
                  <a:pos x="168" y="124"/>
                </a:cxn>
                <a:cxn ang="0">
                  <a:pos x="212" y="80"/>
                </a:cxn>
                <a:cxn ang="0">
                  <a:pos x="228" y="32"/>
                </a:cxn>
                <a:cxn ang="0">
                  <a:pos x="198" y="27"/>
                </a:cxn>
                <a:cxn ang="0">
                  <a:pos x="109" y="28"/>
                </a:cxn>
              </a:cxnLst>
              <a:rect l="0" t="0" r="r" b="b"/>
              <a:pathLst>
                <a:path w="230" h="186">
                  <a:moveTo>
                    <a:pt x="109" y="28"/>
                  </a:moveTo>
                  <a:cubicBezTo>
                    <a:pt x="76" y="55"/>
                    <a:pt x="15" y="132"/>
                    <a:pt x="0" y="160"/>
                  </a:cubicBezTo>
                  <a:cubicBezTo>
                    <a:pt x="4" y="176"/>
                    <a:pt x="19" y="186"/>
                    <a:pt x="38" y="185"/>
                  </a:cubicBezTo>
                  <a:cubicBezTo>
                    <a:pt x="52" y="184"/>
                    <a:pt x="74" y="149"/>
                    <a:pt x="103" y="140"/>
                  </a:cubicBezTo>
                  <a:cubicBezTo>
                    <a:pt x="124" y="130"/>
                    <a:pt x="153" y="140"/>
                    <a:pt x="168" y="124"/>
                  </a:cubicBezTo>
                  <a:cubicBezTo>
                    <a:pt x="183" y="107"/>
                    <a:pt x="202" y="96"/>
                    <a:pt x="212" y="80"/>
                  </a:cubicBezTo>
                  <a:cubicBezTo>
                    <a:pt x="222" y="65"/>
                    <a:pt x="230" y="41"/>
                    <a:pt x="228" y="32"/>
                  </a:cubicBezTo>
                  <a:cubicBezTo>
                    <a:pt x="223" y="0"/>
                    <a:pt x="214" y="30"/>
                    <a:pt x="198" y="27"/>
                  </a:cubicBezTo>
                  <a:lnTo>
                    <a:pt x="109" y="28"/>
                  </a:lnTo>
                  <a:close/>
                </a:path>
              </a:pathLst>
            </a:custGeom>
            <a:solidFill>
              <a:srgbClr val="006600">
                <a:alpha val="41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Text Box 201"/>
            <p:cNvSpPr txBox="1">
              <a:spLocks noChangeArrowheads="1"/>
            </p:cNvSpPr>
            <p:nvPr/>
          </p:nvSpPr>
          <p:spPr bwMode="auto">
            <a:xfrm>
              <a:off x="3184" y="4002"/>
              <a:ext cx="19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900" b="1"/>
                <a:t>100</a:t>
              </a:r>
            </a:p>
            <a:p>
              <a:endParaRPr lang="ru-RU"/>
            </a:p>
          </p:txBody>
        </p:sp>
        <p:sp>
          <p:nvSpPr>
            <p:cNvPr id="129" name="Freeform 202"/>
            <p:cNvSpPr>
              <a:spLocks/>
            </p:cNvSpPr>
            <p:nvPr/>
          </p:nvSpPr>
          <p:spPr bwMode="auto">
            <a:xfrm>
              <a:off x="3249" y="2363"/>
              <a:ext cx="264" cy="253"/>
            </a:xfrm>
            <a:custGeom>
              <a:avLst/>
              <a:gdLst/>
              <a:ahLst/>
              <a:cxnLst>
                <a:cxn ang="0">
                  <a:pos x="212" y="85"/>
                </a:cxn>
                <a:cxn ang="0">
                  <a:pos x="272" y="362"/>
                </a:cxn>
                <a:cxn ang="0">
                  <a:pos x="32" y="517"/>
                </a:cxn>
                <a:cxn ang="0">
                  <a:pos x="188" y="661"/>
                </a:cxn>
                <a:cxn ang="0">
                  <a:pos x="224" y="805"/>
                </a:cxn>
                <a:cxn ang="0">
                  <a:pos x="571" y="697"/>
                </a:cxn>
                <a:cxn ang="0">
                  <a:pos x="835" y="613"/>
                </a:cxn>
                <a:cxn ang="0">
                  <a:pos x="679" y="456"/>
                </a:cxn>
                <a:cxn ang="0">
                  <a:pos x="787" y="50"/>
                </a:cxn>
                <a:cxn ang="0">
                  <a:pos x="499" y="158"/>
                </a:cxn>
                <a:cxn ang="0">
                  <a:pos x="212" y="85"/>
                </a:cxn>
              </a:cxnLst>
              <a:rect l="0" t="0" r="r" b="b"/>
              <a:pathLst>
                <a:path w="853" h="819">
                  <a:moveTo>
                    <a:pt x="212" y="85"/>
                  </a:moveTo>
                  <a:cubicBezTo>
                    <a:pt x="164" y="133"/>
                    <a:pt x="323" y="293"/>
                    <a:pt x="272" y="362"/>
                  </a:cubicBezTo>
                  <a:cubicBezTo>
                    <a:pt x="249" y="431"/>
                    <a:pt x="64" y="464"/>
                    <a:pt x="32" y="517"/>
                  </a:cubicBezTo>
                  <a:cubicBezTo>
                    <a:pt x="0" y="570"/>
                    <a:pt x="152" y="617"/>
                    <a:pt x="188" y="661"/>
                  </a:cubicBezTo>
                  <a:cubicBezTo>
                    <a:pt x="224" y="705"/>
                    <a:pt x="158" y="791"/>
                    <a:pt x="224" y="805"/>
                  </a:cubicBezTo>
                  <a:cubicBezTo>
                    <a:pt x="290" y="819"/>
                    <a:pt x="518" y="760"/>
                    <a:pt x="571" y="697"/>
                  </a:cubicBezTo>
                  <a:cubicBezTo>
                    <a:pt x="624" y="634"/>
                    <a:pt x="817" y="653"/>
                    <a:pt x="835" y="613"/>
                  </a:cubicBezTo>
                  <a:cubicBezTo>
                    <a:pt x="853" y="573"/>
                    <a:pt x="687" y="550"/>
                    <a:pt x="679" y="456"/>
                  </a:cubicBezTo>
                  <a:cubicBezTo>
                    <a:pt x="671" y="362"/>
                    <a:pt x="817" y="100"/>
                    <a:pt x="787" y="50"/>
                  </a:cubicBezTo>
                  <a:cubicBezTo>
                    <a:pt x="757" y="0"/>
                    <a:pt x="595" y="152"/>
                    <a:pt x="499" y="158"/>
                  </a:cubicBezTo>
                  <a:cubicBezTo>
                    <a:pt x="404" y="164"/>
                    <a:pt x="260" y="37"/>
                    <a:pt x="212" y="85"/>
                  </a:cubicBezTo>
                  <a:close/>
                </a:path>
              </a:pathLst>
            </a:custGeom>
            <a:solidFill>
              <a:srgbClr val="5DFF5D">
                <a:alpha val="23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203"/>
            <p:cNvSpPr>
              <a:spLocks/>
            </p:cNvSpPr>
            <p:nvPr/>
          </p:nvSpPr>
          <p:spPr bwMode="auto">
            <a:xfrm>
              <a:off x="3369" y="2465"/>
              <a:ext cx="53" cy="67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40" y="46"/>
                </a:cxn>
                <a:cxn ang="0">
                  <a:pos x="21" y="145"/>
                </a:cxn>
                <a:cxn ang="0">
                  <a:pos x="109" y="169"/>
                </a:cxn>
                <a:cxn ang="0">
                  <a:pos x="173" y="73"/>
                </a:cxn>
                <a:cxn ang="0">
                  <a:pos x="113" y="0"/>
                </a:cxn>
              </a:cxnLst>
              <a:rect l="0" t="0" r="r" b="b"/>
              <a:pathLst>
                <a:path w="174" h="193">
                  <a:moveTo>
                    <a:pt x="113" y="0"/>
                  </a:moveTo>
                  <a:cubicBezTo>
                    <a:pt x="86" y="1"/>
                    <a:pt x="46" y="22"/>
                    <a:pt x="40" y="46"/>
                  </a:cubicBezTo>
                  <a:cubicBezTo>
                    <a:pt x="37" y="70"/>
                    <a:pt x="0" y="131"/>
                    <a:pt x="21" y="145"/>
                  </a:cubicBezTo>
                  <a:cubicBezTo>
                    <a:pt x="42" y="159"/>
                    <a:pt x="93" y="193"/>
                    <a:pt x="109" y="169"/>
                  </a:cubicBezTo>
                  <a:cubicBezTo>
                    <a:pt x="125" y="145"/>
                    <a:pt x="172" y="101"/>
                    <a:pt x="173" y="73"/>
                  </a:cubicBezTo>
                  <a:cubicBezTo>
                    <a:pt x="174" y="45"/>
                    <a:pt x="125" y="15"/>
                    <a:pt x="113" y="0"/>
                  </a:cubicBezTo>
                  <a:close/>
                </a:path>
              </a:pathLst>
            </a:custGeom>
            <a:solidFill>
              <a:srgbClr val="00CC00">
                <a:alpha val="27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204"/>
            <p:cNvSpPr>
              <a:spLocks/>
            </p:cNvSpPr>
            <p:nvPr/>
          </p:nvSpPr>
          <p:spPr bwMode="auto">
            <a:xfrm>
              <a:off x="3175" y="2253"/>
              <a:ext cx="79" cy="93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6" y="36"/>
                </a:cxn>
                <a:cxn ang="0">
                  <a:pos x="39" y="232"/>
                </a:cxn>
                <a:cxn ang="0">
                  <a:pos x="234" y="263"/>
                </a:cxn>
                <a:cxn ang="0">
                  <a:pos x="263" y="82"/>
                </a:cxn>
                <a:cxn ang="0">
                  <a:pos x="145" y="0"/>
                </a:cxn>
              </a:cxnLst>
              <a:rect l="0" t="0" r="r" b="b"/>
              <a:pathLst>
                <a:path w="278" h="302">
                  <a:moveTo>
                    <a:pt x="145" y="0"/>
                  </a:moveTo>
                  <a:cubicBezTo>
                    <a:pt x="102" y="10"/>
                    <a:pt x="9" y="0"/>
                    <a:pt x="6" y="36"/>
                  </a:cubicBezTo>
                  <a:cubicBezTo>
                    <a:pt x="9" y="70"/>
                    <a:pt x="0" y="220"/>
                    <a:pt x="39" y="232"/>
                  </a:cubicBezTo>
                  <a:cubicBezTo>
                    <a:pt x="76" y="245"/>
                    <a:pt x="214" y="302"/>
                    <a:pt x="234" y="263"/>
                  </a:cubicBezTo>
                  <a:cubicBezTo>
                    <a:pt x="252" y="223"/>
                    <a:pt x="278" y="126"/>
                    <a:pt x="263" y="82"/>
                  </a:cubicBezTo>
                  <a:cubicBezTo>
                    <a:pt x="248" y="38"/>
                    <a:pt x="168" y="16"/>
                    <a:pt x="145" y="0"/>
                  </a:cubicBezTo>
                  <a:close/>
                </a:path>
              </a:pathLst>
            </a:custGeom>
            <a:solidFill>
              <a:srgbClr val="5DFF5D">
                <a:alpha val="23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205"/>
            <p:cNvSpPr>
              <a:spLocks/>
            </p:cNvSpPr>
            <p:nvPr/>
          </p:nvSpPr>
          <p:spPr bwMode="auto">
            <a:xfrm>
              <a:off x="3039" y="2497"/>
              <a:ext cx="119" cy="66"/>
            </a:xfrm>
            <a:custGeom>
              <a:avLst/>
              <a:gdLst/>
              <a:ahLst/>
              <a:cxnLst>
                <a:cxn ang="0">
                  <a:pos x="274" y="3"/>
                </a:cxn>
                <a:cxn ang="0">
                  <a:pos x="163" y="59"/>
                </a:cxn>
                <a:cxn ang="0">
                  <a:pos x="8" y="198"/>
                </a:cxn>
                <a:cxn ang="0">
                  <a:pos x="116" y="216"/>
                </a:cxn>
                <a:cxn ang="0">
                  <a:pos x="256" y="239"/>
                </a:cxn>
                <a:cxn ang="0">
                  <a:pos x="413" y="130"/>
                </a:cxn>
                <a:cxn ang="0">
                  <a:pos x="309" y="50"/>
                </a:cxn>
                <a:cxn ang="0">
                  <a:pos x="274" y="3"/>
                </a:cxn>
              </a:cxnLst>
              <a:rect l="0" t="0" r="r" b="b"/>
              <a:pathLst>
                <a:path w="422" h="247">
                  <a:moveTo>
                    <a:pt x="274" y="3"/>
                  </a:moveTo>
                  <a:cubicBezTo>
                    <a:pt x="259" y="0"/>
                    <a:pt x="206" y="27"/>
                    <a:pt x="163" y="59"/>
                  </a:cubicBezTo>
                  <a:cubicBezTo>
                    <a:pt x="118" y="91"/>
                    <a:pt x="16" y="171"/>
                    <a:pt x="8" y="198"/>
                  </a:cubicBezTo>
                  <a:cubicBezTo>
                    <a:pt x="0" y="225"/>
                    <a:pt x="56" y="244"/>
                    <a:pt x="116" y="216"/>
                  </a:cubicBezTo>
                  <a:cubicBezTo>
                    <a:pt x="158" y="215"/>
                    <a:pt x="213" y="247"/>
                    <a:pt x="256" y="239"/>
                  </a:cubicBezTo>
                  <a:cubicBezTo>
                    <a:pt x="305" y="225"/>
                    <a:pt x="404" y="161"/>
                    <a:pt x="413" y="130"/>
                  </a:cubicBezTo>
                  <a:cubicBezTo>
                    <a:pt x="422" y="99"/>
                    <a:pt x="332" y="71"/>
                    <a:pt x="309" y="50"/>
                  </a:cubicBezTo>
                  <a:cubicBezTo>
                    <a:pt x="286" y="29"/>
                    <a:pt x="287" y="7"/>
                    <a:pt x="274" y="3"/>
                  </a:cubicBezTo>
                  <a:close/>
                </a:path>
              </a:pathLst>
            </a:custGeom>
            <a:solidFill>
              <a:srgbClr val="5DFF5D">
                <a:alpha val="23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206"/>
            <p:cNvSpPr>
              <a:spLocks/>
            </p:cNvSpPr>
            <p:nvPr/>
          </p:nvSpPr>
          <p:spPr bwMode="auto">
            <a:xfrm rot="1142123">
              <a:off x="4827" y="3652"/>
              <a:ext cx="46" cy="36"/>
            </a:xfrm>
            <a:custGeom>
              <a:avLst/>
              <a:gdLst/>
              <a:ahLst/>
              <a:cxnLst>
                <a:cxn ang="0">
                  <a:pos x="90" y="23"/>
                </a:cxn>
                <a:cxn ang="0">
                  <a:pos x="161" y="11"/>
                </a:cxn>
                <a:cxn ang="0">
                  <a:pos x="180" y="89"/>
                </a:cxn>
                <a:cxn ang="0">
                  <a:pos x="78" y="197"/>
                </a:cxn>
                <a:cxn ang="0">
                  <a:pos x="36" y="209"/>
                </a:cxn>
                <a:cxn ang="0">
                  <a:pos x="0" y="161"/>
                </a:cxn>
                <a:cxn ang="0">
                  <a:pos x="72" y="53"/>
                </a:cxn>
                <a:cxn ang="0">
                  <a:pos x="90" y="23"/>
                </a:cxn>
              </a:cxnLst>
              <a:rect l="0" t="0" r="r" b="b"/>
              <a:pathLst>
                <a:path w="186" h="209">
                  <a:moveTo>
                    <a:pt x="90" y="23"/>
                  </a:moveTo>
                  <a:cubicBezTo>
                    <a:pt x="138" y="7"/>
                    <a:pt x="146" y="0"/>
                    <a:pt x="161" y="11"/>
                  </a:cubicBezTo>
                  <a:cubicBezTo>
                    <a:pt x="176" y="22"/>
                    <a:pt x="186" y="56"/>
                    <a:pt x="180" y="89"/>
                  </a:cubicBezTo>
                  <a:cubicBezTo>
                    <a:pt x="160" y="126"/>
                    <a:pt x="102" y="177"/>
                    <a:pt x="78" y="197"/>
                  </a:cubicBezTo>
                  <a:cubicBezTo>
                    <a:pt x="68" y="207"/>
                    <a:pt x="50" y="204"/>
                    <a:pt x="36" y="209"/>
                  </a:cubicBezTo>
                  <a:cubicBezTo>
                    <a:pt x="14" y="195"/>
                    <a:pt x="14" y="182"/>
                    <a:pt x="0" y="161"/>
                  </a:cubicBezTo>
                  <a:cubicBezTo>
                    <a:pt x="6" y="135"/>
                    <a:pt x="57" y="76"/>
                    <a:pt x="72" y="53"/>
                  </a:cubicBezTo>
                  <a:cubicBezTo>
                    <a:pt x="80" y="44"/>
                    <a:pt x="84" y="33"/>
                    <a:pt x="90" y="23"/>
                  </a:cubicBezTo>
                  <a:close/>
                </a:path>
              </a:pathLst>
            </a:custGeom>
            <a:solidFill>
              <a:srgbClr val="00B800">
                <a:alpha val="25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207"/>
            <p:cNvSpPr>
              <a:spLocks/>
            </p:cNvSpPr>
            <p:nvPr/>
          </p:nvSpPr>
          <p:spPr bwMode="auto">
            <a:xfrm>
              <a:off x="4960" y="3759"/>
              <a:ext cx="43" cy="35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104" y="5"/>
                </a:cxn>
                <a:cxn ang="0">
                  <a:pos x="107" y="76"/>
                </a:cxn>
                <a:cxn ang="0">
                  <a:pos x="50" y="89"/>
                </a:cxn>
                <a:cxn ang="0">
                  <a:pos x="23" y="94"/>
                </a:cxn>
                <a:cxn ang="0">
                  <a:pos x="0" y="72"/>
                </a:cxn>
                <a:cxn ang="0">
                  <a:pos x="46" y="24"/>
                </a:cxn>
                <a:cxn ang="0">
                  <a:pos x="58" y="10"/>
                </a:cxn>
              </a:cxnLst>
              <a:rect l="0" t="0" r="r" b="b"/>
              <a:pathLst>
                <a:path w="114" h="94">
                  <a:moveTo>
                    <a:pt x="58" y="10"/>
                  </a:moveTo>
                  <a:cubicBezTo>
                    <a:pt x="89" y="3"/>
                    <a:pt x="94" y="0"/>
                    <a:pt x="104" y="5"/>
                  </a:cubicBezTo>
                  <a:cubicBezTo>
                    <a:pt x="114" y="10"/>
                    <a:pt x="111" y="61"/>
                    <a:pt x="107" y="76"/>
                  </a:cubicBezTo>
                  <a:cubicBezTo>
                    <a:pt x="94" y="93"/>
                    <a:pt x="66" y="80"/>
                    <a:pt x="50" y="89"/>
                  </a:cubicBezTo>
                  <a:cubicBezTo>
                    <a:pt x="44" y="93"/>
                    <a:pt x="32" y="92"/>
                    <a:pt x="23" y="94"/>
                  </a:cubicBezTo>
                  <a:cubicBezTo>
                    <a:pt x="9" y="88"/>
                    <a:pt x="9" y="82"/>
                    <a:pt x="0" y="72"/>
                  </a:cubicBezTo>
                  <a:cubicBezTo>
                    <a:pt x="4" y="61"/>
                    <a:pt x="37" y="34"/>
                    <a:pt x="46" y="24"/>
                  </a:cubicBezTo>
                  <a:cubicBezTo>
                    <a:pt x="52" y="20"/>
                    <a:pt x="54" y="15"/>
                    <a:pt x="58" y="10"/>
                  </a:cubicBezTo>
                  <a:close/>
                </a:path>
              </a:pathLst>
            </a:custGeom>
            <a:solidFill>
              <a:srgbClr val="00CC00">
                <a:alpha val="27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208"/>
            <p:cNvSpPr>
              <a:spLocks/>
            </p:cNvSpPr>
            <p:nvPr/>
          </p:nvSpPr>
          <p:spPr bwMode="auto">
            <a:xfrm>
              <a:off x="3984" y="1775"/>
              <a:ext cx="125" cy="109"/>
            </a:xfrm>
            <a:custGeom>
              <a:avLst/>
              <a:gdLst/>
              <a:ahLst/>
              <a:cxnLst>
                <a:cxn ang="0">
                  <a:pos x="152" y="44"/>
                </a:cxn>
                <a:cxn ang="0">
                  <a:pos x="81" y="55"/>
                </a:cxn>
                <a:cxn ang="0">
                  <a:pos x="52" y="100"/>
                </a:cxn>
                <a:cxn ang="0">
                  <a:pos x="16" y="133"/>
                </a:cxn>
                <a:cxn ang="0">
                  <a:pos x="52" y="156"/>
                </a:cxn>
                <a:cxn ang="0">
                  <a:pos x="169" y="281"/>
                </a:cxn>
                <a:cxn ang="0">
                  <a:pos x="235" y="311"/>
                </a:cxn>
                <a:cxn ang="0">
                  <a:pos x="316" y="345"/>
                </a:cxn>
                <a:cxn ang="0">
                  <a:pos x="419" y="315"/>
                </a:cxn>
                <a:cxn ang="0">
                  <a:pos x="276" y="232"/>
                </a:cxn>
                <a:cxn ang="0">
                  <a:pos x="305" y="139"/>
                </a:cxn>
                <a:cxn ang="0">
                  <a:pos x="268" y="98"/>
                </a:cxn>
                <a:cxn ang="0">
                  <a:pos x="299" y="48"/>
                </a:cxn>
                <a:cxn ang="0">
                  <a:pos x="295" y="9"/>
                </a:cxn>
                <a:cxn ang="0">
                  <a:pos x="268" y="10"/>
                </a:cxn>
                <a:cxn ang="0">
                  <a:pos x="223" y="67"/>
                </a:cxn>
                <a:cxn ang="0">
                  <a:pos x="160" y="62"/>
                </a:cxn>
                <a:cxn ang="0">
                  <a:pos x="152" y="44"/>
                </a:cxn>
              </a:cxnLst>
              <a:rect l="0" t="0" r="r" b="b"/>
              <a:pathLst>
                <a:path w="426" h="346">
                  <a:moveTo>
                    <a:pt x="152" y="44"/>
                  </a:moveTo>
                  <a:cubicBezTo>
                    <a:pt x="142" y="45"/>
                    <a:pt x="98" y="46"/>
                    <a:pt x="81" y="55"/>
                  </a:cubicBezTo>
                  <a:cubicBezTo>
                    <a:pt x="64" y="64"/>
                    <a:pt x="63" y="87"/>
                    <a:pt x="52" y="100"/>
                  </a:cubicBezTo>
                  <a:cubicBezTo>
                    <a:pt x="41" y="113"/>
                    <a:pt x="16" y="124"/>
                    <a:pt x="16" y="133"/>
                  </a:cubicBezTo>
                  <a:cubicBezTo>
                    <a:pt x="0" y="150"/>
                    <a:pt x="24" y="132"/>
                    <a:pt x="52" y="156"/>
                  </a:cubicBezTo>
                  <a:cubicBezTo>
                    <a:pt x="77" y="180"/>
                    <a:pt x="137" y="255"/>
                    <a:pt x="169" y="281"/>
                  </a:cubicBezTo>
                  <a:cubicBezTo>
                    <a:pt x="201" y="312"/>
                    <a:pt x="214" y="297"/>
                    <a:pt x="235" y="311"/>
                  </a:cubicBezTo>
                  <a:cubicBezTo>
                    <a:pt x="260" y="322"/>
                    <a:pt x="285" y="344"/>
                    <a:pt x="316" y="345"/>
                  </a:cubicBezTo>
                  <a:cubicBezTo>
                    <a:pt x="347" y="346"/>
                    <a:pt x="426" y="334"/>
                    <a:pt x="419" y="315"/>
                  </a:cubicBezTo>
                  <a:cubicBezTo>
                    <a:pt x="412" y="296"/>
                    <a:pt x="295" y="261"/>
                    <a:pt x="276" y="232"/>
                  </a:cubicBezTo>
                  <a:cubicBezTo>
                    <a:pt x="316" y="220"/>
                    <a:pt x="306" y="161"/>
                    <a:pt x="305" y="139"/>
                  </a:cubicBezTo>
                  <a:cubicBezTo>
                    <a:pt x="304" y="117"/>
                    <a:pt x="269" y="113"/>
                    <a:pt x="268" y="98"/>
                  </a:cubicBezTo>
                  <a:cubicBezTo>
                    <a:pt x="267" y="83"/>
                    <a:pt x="295" y="63"/>
                    <a:pt x="299" y="48"/>
                  </a:cubicBezTo>
                  <a:cubicBezTo>
                    <a:pt x="303" y="33"/>
                    <a:pt x="300" y="15"/>
                    <a:pt x="295" y="9"/>
                  </a:cubicBezTo>
                  <a:cubicBezTo>
                    <a:pt x="290" y="3"/>
                    <a:pt x="280" y="0"/>
                    <a:pt x="268" y="10"/>
                  </a:cubicBezTo>
                  <a:cubicBezTo>
                    <a:pt x="256" y="20"/>
                    <a:pt x="241" y="58"/>
                    <a:pt x="223" y="67"/>
                  </a:cubicBezTo>
                  <a:cubicBezTo>
                    <a:pt x="205" y="76"/>
                    <a:pt x="174" y="66"/>
                    <a:pt x="160" y="62"/>
                  </a:cubicBezTo>
                  <a:cubicBezTo>
                    <a:pt x="149" y="58"/>
                    <a:pt x="162" y="43"/>
                    <a:pt x="152" y="44"/>
                  </a:cubicBezTo>
                  <a:close/>
                </a:path>
              </a:pathLst>
            </a:custGeom>
            <a:solidFill>
              <a:srgbClr val="00CC00">
                <a:alpha val="27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209"/>
            <p:cNvSpPr>
              <a:spLocks/>
            </p:cNvSpPr>
            <p:nvPr/>
          </p:nvSpPr>
          <p:spPr bwMode="auto">
            <a:xfrm>
              <a:off x="4296" y="1755"/>
              <a:ext cx="91" cy="115"/>
            </a:xfrm>
            <a:custGeom>
              <a:avLst/>
              <a:gdLst/>
              <a:ahLst/>
              <a:cxnLst>
                <a:cxn ang="0">
                  <a:pos x="278" y="225"/>
                </a:cxn>
                <a:cxn ang="0">
                  <a:pos x="166" y="121"/>
                </a:cxn>
                <a:cxn ang="0">
                  <a:pos x="55" y="33"/>
                </a:cxn>
                <a:cxn ang="0">
                  <a:pos x="22" y="185"/>
                </a:cxn>
                <a:cxn ang="0">
                  <a:pos x="23" y="337"/>
                </a:cxn>
                <a:cxn ang="0">
                  <a:pos x="158" y="281"/>
                </a:cxn>
                <a:cxn ang="0">
                  <a:pos x="278" y="225"/>
                </a:cxn>
              </a:cxnLst>
              <a:rect l="0" t="0" r="r" b="b"/>
              <a:pathLst>
                <a:path w="294" h="373">
                  <a:moveTo>
                    <a:pt x="278" y="225"/>
                  </a:moveTo>
                  <a:cubicBezTo>
                    <a:pt x="294" y="193"/>
                    <a:pt x="213" y="145"/>
                    <a:pt x="166" y="121"/>
                  </a:cubicBezTo>
                  <a:cubicBezTo>
                    <a:pt x="119" y="97"/>
                    <a:pt x="110" y="0"/>
                    <a:pt x="55" y="33"/>
                  </a:cubicBezTo>
                  <a:cubicBezTo>
                    <a:pt x="27" y="46"/>
                    <a:pt x="27" y="134"/>
                    <a:pt x="22" y="185"/>
                  </a:cubicBezTo>
                  <a:cubicBezTo>
                    <a:pt x="17" y="236"/>
                    <a:pt x="0" y="321"/>
                    <a:pt x="23" y="337"/>
                  </a:cubicBezTo>
                  <a:cubicBezTo>
                    <a:pt x="33" y="373"/>
                    <a:pt x="116" y="300"/>
                    <a:pt x="158" y="281"/>
                  </a:cubicBezTo>
                  <a:cubicBezTo>
                    <a:pt x="201" y="262"/>
                    <a:pt x="262" y="257"/>
                    <a:pt x="278" y="225"/>
                  </a:cubicBezTo>
                  <a:close/>
                </a:path>
              </a:pathLst>
            </a:custGeom>
            <a:solidFill>
              <a:srgbClr val="5DFF5D">
                <a:alpha val="23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210"/>
            <p:cNvSpPr>
              <a:spLocks/>
            </p:cNvSpPr>
            <p:nvPr/>
          </p:nvSpPr>
          <p:spPr bwMode="auto">
            <a:xfrm>
              <a:off x="3437" y="2765"/>
              <a:ext cx="114" cy="113"/>
            </a:xfrm>
            <a:custGeom>
              <a:avLst/>
              <a:gdLst/>
              <a:ahLst/>
              <a:cxnLst>
                <a:cxn ang="0">
                  <a:pos x="144" y="18"/>
                </a:cxn>
                <a:cxn ang="0">
                  <a:pos x="17" y="57"/>
                </a:cxn>
                <a:cxn ang="0">
                  <a:pos x="69" y="164"/>
                </a:cxn>
                <a:cxn ang="0">
                  <a:pos x="130" y="317"/>
                </a:cxn>
                <a:cxn ang="0">
                  <a:pos x="339" y="350"/>
                </a:cxn>
                <a:cxn ang="0">
                  <a:pos x="307" y="230"/>
                </a:cxn>
                <a:cxn ang="0">
                  <a:pos x="260" y="138"/>
                </a:cxn>
                <a:cxn ang="0">
                  <a:pos x="144" y="18"/>
                </a:cxn>
              </a:cxnLst>
              <a:rect l="0" t="0" r="r" b="b"/>
              <a:pathLst>
                <a:path w="369" h="363">
                  <a:moveTo>
                    <a:pt x="144" y="18"/>
                  </a:moveTo>
                  <a:cubicBezTo>
                    <a:pt x="89" y="0"/>
                    <a:pt x="13" y="13"/>
                    <a:pt x="17" y="57"/>
                  </a:cubicBezTo>
                  <a:cubicBezTo>
                    <a:pt x="0" y="74"/>
                    <a:pt x="51" y="122"/>
                    <a:pt x="69" y="164"/>
                  </a:cubicBezTo>
                  <a:cubicBezTo>
                    <a:pt x="87" y="207"/>
                    <a:pt x="85" y="285"/>
                    <a:pt x="130" y="317"/>
                  </a:cubicBezTo>
                  <a:cubicBezTo>
                    <a:pt x="175" y="348"/>
                    <a:pt x="309" y="363"/>
                    <a:pt x="339" y="350"/>
                  </a:cubicBezTo>
                  <a:cubicBezTo>
                    <a:pt x="369" y="338"/>
                    <a:pt x="320" y="266"/>
                    <a:pt x="307" y="230"/>
                  </a:cubicBezTo>
                  <a:cubicBezTo>
                    <a:pt x="293" y="195"/>
                    <a:pt x="287" y="173"/>
                    <a:pt x="260" y="138"/>
                  </a:cubicBezTo>
                  <a:cubicBezTo>
                    <a:pt x="233" y="103"/>
                    <a:pt x="165" y="26"/>
                    <a:pt x="144" y="18"/>
                  </a:cubicBezTo>
                  <a:close/>
                </a:path>
              </a:pathLst>
            </a:custGeom>
            <a:solidFill>
              <a:srgbClr val="00CC00">
                <a:alpha val="27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211"/>
            <p:cNvSpPr>
              <a:spLocks/>
            </p:cNvSpPr>
            <p:nvPr/>
          </p:nvSpPr>
          <p:spPr bwMode="auto">
            <a:xfrm>
              <a:off x="3201" y="2890"/>
              <a:ext cx="269" cy="274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196" y="448"/>
                </a:cxn>
                <a:cxn ang="0">
                  <a:pos x="102" y="575"/>
                </a:cxn>
                <a:cxn ang="0">
                  <a:pos x="231" y="667"/>
                </a:cxn>
                <a:cxn ang="0">
                  <a:pos x="325" y="782"/>
                </a:cxn>
                <a:cxn ang="0">
                  <a:pos x="558" y="840"/>
                </a:cxn>
                <a:cxn ang="0">
                  <a:pos x="686" y="782"/>
                </a:cxn>
                <a:cxn ang="0">
                  <a:pos x="698" y="656"/>
                </a:cxn>
                <a:cxn ang="0">
                  <a:pos x="850" y="460"/>
                </a:cxn>
                <a:cxn ang="0">
                  <a:pos x="569" y="379"/>
                </a:cxn>
                <a:cxn ang="0">
                  <a:pos x="604" y="45"/>
                </a:cxn>
                <a:cxn ang="0">
                  <a:pos x="453" y="106"/>
                </a:cxn>
                <a:cxn ang="0">
                  <a:pos x="453" y="238"/>
                </a:cxn>
                <a:cxn ang="0">
                  <a:pos x="313" y="264"/>
                </a:cxn>
                <a:cxn ang="0">
                  <a:pos x="45" y="57"/>
                </a:cxn>
              </a:cxnLst>
              <a:rect l="0" t="0" r="r" b="b"/>
              <a:pathLst>
                <a:path w="871" h="887">
                  <a:moveTo>
                    <a:pt x="45" y="57"/>
                  </a:moveTo>
                  <a:cubicBezTo>
                    <a:pt x="0" y="81"/>
                    <a:pt x="186" y="362"/>
                    <a:pt x="196" y="448"/>
                  </a:cubicBezTo>
                  <a:cubicBezTo>
                    <a:pt x="205" y="535"/>
                    <a:pt x="96" y="538"/>
                    <a:pt x="102" y="575"/>
                  </a:cubicBezTo>
                  <a:cubicBezTo>
                    <a:pt x="126" y="644"/>
                    <a:pt x="194" y="633"/>
                    <a:pt x="231" y="667"/>
                  </a:cubicBezTo>
                  <a:cubicBezTo>
                    <a:pt x="268" y="702"/>
                    <a:pt x="271" y="754"/>
                    <a:pt x="325" y="782"/>
                  </a:cubicBezTo>
                  <a:cubicBezTo>
                    <a:pt x="390" y="784"/>
                    <a:pt x="526" y="887"/>
                    <a:pt x="558" y="840"/>
                  </a:cubicBezTo>
                  <a:cubicBezTo>
                    <a:pt x="612" y="832"/>
                    <a:pt x="663" y="813"/>
                    <a:pt x="686" y="782"/>
                  </a:cubicBezTo>
                  <a:cubicBezTo>
                    <a:pt x="709" y="752"/>
                    <a:pt x="671" y="709"/>
                    <a:pt x="698" y="656"/>
                  </a:cubicBezTo>
                  <a:cubicBezTo>
                    <a:pt x="725" y="602"/>
                    <a:pt x="871" y="506"/>
                    <a:pt x="850" y="460"/>
                  </a:cubicBezTo>
                  <a:cubicBezTo>
                    <a:pt x="828" y="414"/>
                    <a:pt x="610" y="448"/>
                    <a:pt x="569" y="379"/>
                  </a:cubicBezTo>
                  <a:cubicBezTo>
                    <a:pt x="528" y="310"/>
                    <a:pt x="623" y="90"/>
                    <a:pt x="604" y="45"/>
                  </a:cubicBezTo>
                  <a:cubicBezTo>
                    <a:pt x="585" y="0"/>
                    <a:pt x="478" y="74"/>
                    <a:pt x="453" y="106"/>
                  </a:cubicBezTo>
                  <a:cubicBezTo>
                    <a:pt x="428" y="138"/>
                    <a:pt x="476" y="212"/>
                    <a:pt x="453" y="238"/>
                  </a:cubicBezTo>
                  <a:cubicBezTo>
                    <a:pt x="430" y="264"/>
                    <a:pt x="381" y="294"/>
                    <a:pt x="313" y="264"/>
                  </a:cubicBezTo>
                  <a:cubicBezTo>
                    <a:pt x="245" y="234"/>
                    <a:pt x="129" y="10"/>
                    <a:pt x="45" y="57"/>
                  </a:cubicBezTo>
                  <a:close/>
                </a:path>
              </a:pathLst>
            </a:custGeom>
            <a:solidFill>
              <a:srgbClr val="5DFF5D">
                <a:alpha val="23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212"/>
            <p:cNvSpPr>
              <a:spLocks/>
            </p:cNvSpPr>
            <p:nvPr/>
          </p:nvSpPr>
          <p:spPr bwMode="auto">
            <a:xfrm>
              <a:off x="3280" y="2984"/>
              <a:ext cx="113" cy="133"/>
            </a:xfrm>
            <a:custGeom>
              <a:avLst/>
              <a:gdLst/>
              <a:ahLst/>
              <a:cxnLst>
                <a:cxn ang="0">
                  <a:pos x="164" y="64"/>
                </a:cxn>
                <a:cxn ang="0">
                  <a:pos x="20" y="52"/>
                </a:cxn>
                <a:cxn ang="0">
                  <a:pos x="71" y="209"/>
                </a:cxn>
                <a:cxn ang="0">
                  <a:pos x="96" y="382"/>
                </a:cxn>
                <a:cxn ang="0">
                  <a:pos x="297" y="374"/>
                </a:cxn>
                <a:cxn ang="0">
                  <a:pos x="342" y="256"/>
                </a:cxn>
                <a:cxn ang="0">
                  <a:pos x="282" y="170"/>
                </a:cxn>
                <a:cxn ang="0">
                  <a:pos x="164" y="64"/>
                </a:cxn>
              </a:cxnLst>
              <a:rect l="0" t="0" r="r" b="b"/>
              <a:pathLst>
                <a:path w="347" h="430">
                  <a:moveTo>
                    <a:pt x="164" y="64"/>
                  </a:moveTo>
                  <a:cubicBezTo>
                    <a:pt x="101" y="45"/>
                    <a:pt x="15" y="0"/>
                    <a:pt x="20" y="52"/>
                  </a:cubicBezTo>
                  <a:cubicBezTo>
                    <a:pt x="0" y="72"/>
                    <a:pt x="58" y="154"/>
                    <a:pt x="71" y="209"/>
                  </a:cubicBezTo>
                  <a:cubicBezTo>
                    <a:pt x="84" y="264"/>
                    <a:pt x="59" y="355"/>
                    <a:pt x="96" y="382"/>
                  </a:cubicBezTo>
                  <a:cubicBezTo>
                    <a:pt x="153" y="430"/>
                    <a:pt x="246" y="391"/>
                    <a:pt x="297" y="374"/>
                  </a:cubicBezTo>
                  <a:cubicBezTo>
                    <a:pt x="347" y="358"/>
                    <a:pt x="345" y="290"/>
                    <a:pt x="342" y="256"/>
                  </a:cubicBezTo>
                  <a:cubicBezTo>
                    <a:pt x="340" y="222"/>
                    <a:pt x="312" y="202"/>
                    <a:pt x="282" y="170"/>
                  </a:cubicBezTo>
                  <a:cubicBezTo>
                    <a:pt x="252" y="138"/>
                    <a:pt x="188" y="74"/>
                    <a:pt x="164" y="64"/>
                  </a:cubicBezTo>
                  <a:close/>
                </a:path>
              </a:pathLst>
            </a:custGeom>
            <a:solidFill>
              <a:srgbClr val="00CC00">
                <a:alpha val="27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213"/>
            <p:cNvSpPr>
              <a:spLocks/>
            </p:cNvSpPr>
            <p:nvPr/>
          </p:nvSpPr>
          <p:spPr bwMode="auto">
            <a:xfrm>
              <a:off x="3317" y="3035"/>
              <a:ext cx="45" cy="45"/>
            </a:xfrm>
            <a:custGeom>
              <a:avLst/>
              <a:gdLst/>
              <a:ahLst/>
              <a:cxnLst>
                <a:cxn ang="0">
                  <a:pos x="18" y="21"/>
                </a:cxn>
                <a:cxn ang="0">
                  <a:pos x="25" y="120"/>
                </a:cxn>
                <a:cxn ang="0">
                  <a:pos x="79" y="110"/>
                </a:cxn>
                <a:cxn ang="0">
                  <a:pos x="129" y="121"/>
                </a:cxn>
                <a:cxn ang="0">
                  <a:pos x="141" y="79"/>
                </a:cxn>
                <a:cxn ang="0">
                  <a:pos x="118" y="6"/>
                </a:cxn>
                <a:cxn ang="0">
                  <a:pos x="64" y="42"/>
                </a:cxn>
                <a:cxn ang="0">
                  <a:pos x="18" y="21"/>
                </a:cxn>
              </a:cxnLst>
              <a:rect l="0" t="0" r="r" b="b"/>
              <a:pathLst>
                <a:path w="141" h="139">
                  <a:moveTo>
                    <a:pt x="18" y="21"/>
                  </a:moveTo>
                  <a:cubicBezTo>
                    <a:pt x="0" y="37"/>
                    <a:pt x="16" y="91"/>
                    <a:pt x="25" y="120"/>
                  </a:cubicBezTo>
                  <a:cubicBezTo>
                    <a:pt x="35" y="139"/>
                    <a:pt x="62" y="110"/>
                    <a:pt x="79" y="110"/>
                  </a:cubicBezTo>
                  <a:cubicBezTo>
                    <a:pt x="96" y="110"/>
                    <a:pt x="118" y="126"/>
                    <a:pt x="129" y="121"/>
                  </a:cubicBezTo>
                  <a:cubicBezTo>
                    <a:pt x="139" y="113"/>
                    <a:pt x="141" y="94"/>
                    <a:pt x="141" y="79"/>
                  </a:cubicBezTo>
                  <a:cubicBezTo>
                    <a:pt x="139" y="60"/>
                    <a:pt x="131" y="12"/>
                    <a:pt x="118" y="6"/>
                  </a:cubicBezTo>
                  <a:cubicBezTo>
                    <a:pt x="105" y="0"/>
                    <a:pt x="81" y="40"/>
                    <a:pt x="64" y="42"/>
                  </a:cubicBezTo>
                  <a:cubicBezTo>
                    <a:pt x="47" y="44"/>
                    <a:pt x="28" y="25"/>
                    <a:pt x="18" y="21"/>
                  </a:cubicBezTo>
                  <a:close/>
                </a:path>
              </a:pathLst>
            </a:custGeom>
            <a:solidFill>
              <a:srgbClr val="00CC00">
                <a:alpha val="27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214"/>
            <p:cNvSpPr>
              <a:spLocks/>
            </p:cNvSpPr>
            <p:nvPr/>
          </p:nvSpPr>
          <p:spPr bwMode="auto">
            <a:xfrm>
              <a:off x="3046" y="3012"/>
              <a:ext cx="125" cy="66"/>
            </a:xfrm>
            <a:custGeom>
              <a:avLst/>
              <a:gdLst/>
              <a:ahLst/>
              <a:cxnLst>
                <a:cxn ang="0">
                  <a:pos x="210" y="11"/>
                </a:cxn>
                <a:cxn ang="0">
                  <a:pos x="126" y="96"/>
                </a:cxn>
                <a:cxn ang="0">
                  <a:pos x="18" y="142"/>
                </a:cxn>
                <a:cxn ang="0">
                  <a:pos x="235" y="236"/>
                </a:cxn>
                <a:cxn ang="0">
                  <a:pos x="402" y="142"/>
                </a:cxn>
                <a:cxn ang="0">
                  <a:pos x="210" y="11"/>
                </a:cxn>
              </a:cxnLst>
              <a:rect l="0" t="0" r="r" b="b"/>
              <a:pathLst>
                <a:path w="406" h="236">
                  <a:moveTo>
                    <a:pt x="210" y="11"/>
                  </a:moveTo>
                  <a:cubicBezTo>
                    <a:pt x="138" y="0"/>
                    <a:pt x="158" y="74"/>
                    <a:pt x="126" y="96"/>
                  </a:cubicBezTo>
                  <a:cubicBezTo>
                    <a:pt x="94" y="117"/>
                    <a:pt x="0" y="119"/>
                    <a:pt x="18" y="142"/>
                  </a:cubicBezTo>
                  <a:cubicBezTo>
                    <a:pt x="23" y="173"/>
                    <a:pt x="181" y="234"/>
                    <a:pt x="235" y="236"/>
                  </a:cubicBezTo>
                  <a:cubicBezTo>
                    <a:pt x="299" y="236"/>
                    <a:pt x="406" y="179"/>
                    <a:pt x="402" y="142"/>
                  </a:cubicBezTo>
                  <a:cubicBezTo>
                    <a:pt x="398" y="105"/>
                    <a:pt x="250" y="38"/>
                    <a:pt x="210" y="11"/>
                  </a:cubicBezTo>
                  <a:close/>
                </a:path>
              </a:pathLst>
            </a:custGeom>
            <a:solidFill>
              <a:srgbClr val="5DFF5D">
                <a:alpha val="23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215"/>
            <p:cNvSpPr>
              <a:spLocks/>
            </p:cNvSpPr>
            <p:nvPr/>
          </p:nvSpPr>
          <p:spPr bwMode="auto">
            <a:xfrm>
              <a:off x="5242" y="2811"/>
              <a:ext cx="397" cy="217"/>
            </a:xfrm>
            <a:custGeom>
              <a:avLst/>
              <a:gdLst/>
              <a:ahLst/>
              <a:cxnLst>
                <a:cxn ang="0">
                  <a:pos x="366" y="386"/>
                </a:cxn>
                <a:cxn ang="0">
                  <a:pos x="102" y="578"/>
                </a:cxn>
                <a:cxn ang="0">
                  <a:pos x="318" y="670"/>
                </a:cxn>
                <a:cxn ang="0">
                  <a:pos x="579" y="688"/>
                </a:cxn>
                <a:cxn ang="0">
                  <a:pos x="797" y="590"/>
                </a:cxn>
                <a:cxn ang="0">
                  <a:pos x="833" y="458"/>
                </a:cxn>
                <a:cxn ang="0">
                  <a:pos x="977" y="445"/>
                </a:cxn>
                <a:cxn ang="0">
                  <a:pos x="1179" y="364"/>
                </a:cxn>
                <a:cxn ang="0">
                  <a:pos x="1271" y="349"/>
                </a:cxn>
                <a:cxn ang="0">
                  <a:pos x="1091" y="38"/>
                </a:cxn>
                <a:cxn ang="0">
                  <a:pos x="932" y="119"/>
                </a:cxn>
                <a:cxn ang="0">
                  <a:pos x="800" y="76"/>
                </a:cxn>
                <a:cxn ang="0">
                  <a:pos x="737" y="356"/>
                </a:cxn>
                <a:cxn ang="0">
                  <a:pos x="366" y="386"/>
                </a:cxn>
              </a:cxnLst>
              <a:rect l="0" t="0" r="r" b="b"/>
              <a:pathLst>
                <a:path w="1285" h="701">
                  <a:moveTo>
                    <a:pt x="366" y="386"/>
                  </a:moveTo>
                  <a:cubicBezTo>
                    <a:pt x="219" y="474"/>
                    <a:pt x="0" y="491"/>
                    <a:pt x="102" y="578"/>
                  </a:cubicBezTo>
                  <a:cubicBezTo>
                    <a:pt x="79" y="628"/>
                    <a:pt x="239" y="652"/>
                    <a:pt x="318" y="670"/>
                  </a:cubicBezTo>
                  <a:cubicBezTo>
                    <a:pt x="397" y="688"/>
                    <a:pt x="499" y="701"/>
                    <a:pt x="579" y="688"/>
                  </a:cubicBezTo>
                  <a:cubicBezTo>
                    <a:pt x="658" y="663"/>
                    <a:pt x="759" y="639"/>
                    <a:pt x="797" y="590"/>
                  </a:cubicBezTo>
                  <a:cubicBezTo>
                    <a:pt x="839" y="552"/>
                    <a:pt x="803" y="482"/>
                    <a:pt x="833" y="458"/>
                  </a:cubicBezTo>
                  <a:cubicBezTo>
                    <a:pt x="863" y="434"/>
                    <a:pt x="919" y="461"/>
                    <a:pt x="977" y="445"/>
                  </a:cubicBezTo>
                  <a:cubicBezTo>
                    <a:pt x="1035" y="429"/>
                    <a:pt x="1130" y="380"/>
                    <a:pt x="1179" y="364"/>
                  </a:cubicBezTo>
                  <a:cubicBezTo>
                    <a:pt x="1228" y="348"/>
                    <a:pt x="1285" y="403"/>
                    <a:pt x="1271" y="349"/>
                  </a:cubicBezTo>
                  <a:cubicBezTo>
                    <a:pt x="1256" y="296"/>
                    <a:pt x="1147" y="76"/>
                    <a:pt x="1091" y="38"/>
                  </a:cubicBezTo>
                  <a:cubicBezTo>
                    <a:pt x="1035" y="0"/>
                    <a:pt x="981" y="114"/>
                    <a:pt x="932" y="119"/>
                  </a:cubicBezTo>
                  <a:cubicBezTo>
                    <a:pt x="884" y="125"/>
                    <a:pt x="833" y="37"/>
                    <a:pt x="800" y="76"/>
                  </a:cubicBezTo>
                  <a:cubicBezTo>
                    <a:pt x="767" y="116"/>
                    <a:pt x="809" y="304"/>
                    <a:pt x="737" y="356"/>
                  </a:cubicBezTo>
                  <a:cubicBezTo>
                    <a:pt x="665" y="408"/>
                    <a:pt x="427" y="378"/>
                    <a:pt x="366" y="386"/>
                  </a:cubicBezTo>
                  <a:close/>
                </a:path>
              </a:pathLst>
            </a:custGeom>
            <a:solidFill>
              <a:srgbClr val="5DFF5D">
                <a:alpha val="23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216"/>
            <p:cNvSpPr>
              <a:spLocks/>
            </p:cNvSpPr>
            <p:nvPr/>
          </p:nvSpPr>
          <p:spPr bwMode="auto">
            <a:xfrm>
              <a:off x="5485" y="2866"/>
              <a:ext cx="118" cy="67"/>
            </a:xfrm>
            <a:custGeom>
              <a:avLst/>
              <a:gdLst/>
              <a:ahLst/>
              <a:cxnLst>
                <a:cxn ang="0">
                  <a:pos x="44" y="25"/>
                </a:cxn>
                <a:cxn ang="0">
                  <a:pos x="86" y="208"/>
                </a:cxn>
                <a:cxn ang="0">
                  <a:pos x="227" y="218"/>
                </a:cxn>
                <a:cxn ang="0">
                  <a:pos x="380" y="146"/>
                </a:cxn>
                <a:cxn ang="0">
                  <a:pos x="292" y="17"/>
                </a:cxn>
                <a:cxn ang="0">
                  <a:pos x="204" y="41"/>
                </a:cxn>
                <a:cxn ang="0">
                  <a:pos x="44" y="25"/>
                </a:cxn>
              </a:cxnLst>
              <a:rect l="0" t="0" r="r" b="b"/>
              <a:pathLst>
                <a:path w="391" h="263">
                  <a:moveTo>
                    <a:pt x="44" y="25"/>
                  </a:moveTo>
                  <a:cubicBezTo>
                    <a:pt x="0" y="68"/>
                    <a:pt x="48" y="155"/>
                    <a:pt x="86" y="208"/>
                  </a:cubicBezTo>
                  <a:cubicBezTo>
                    <a:pt x="125" y="263"/>
                    <a:pt x="190" y="237"/>
                    <a:pt x="227" y="218"/>
                  </a:cubicBezTo>
                  <a:cubicBezTo>
                    <a:pt x="252" y="192"/>
                    <a:pt x="369" y="179"/>
                    <a:pt x="380" y="146"/>
                  </a:cubicBezTo>
                  <a:cubicBezTo>
                    <a:pt x="391" y="113"/>
                    <a:pt x="321" y="34"/>
                    <a:pt x="292" y="17"/>
                  </a:cubicBezTo>
                  <a:cubicBezTo>
                    <a:pt x="263" y="0"/>
                    <a:pt x="245" y="40"/>
                    <a:pt x="204" y="41"/>
                  </a:cubicBezTo>
                  <a:cubicBezTo>
                    <a:pt x="162" y="42"/>
                    <a:pt x="73" y="26"/>
                    <a:pt x="44" y="25"/>
                  </a:cubicBezTo>
                  <a:close/>
                </a:path>
              </a:pathLst>
            </a:custGeom>
            <a:solidFill>
              <a:srgbClr val="00CC00">
                <a:alpha val="27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217"/>
            <p:cNvSpPr>
              <a:spLocks/>
            </p:cNvSpPr>
            <p:nvPr/>
          </p:nvSpPr>
          <p:spPr bwMode="auto">
            <a:xfrm>
              <a:off x="5329" y="2948"/>
              <a:ext cx="135" cy="54"/>
            </a:xfrm>
            <a:custGeom>
              <a:avLst/>
              <a:gdLst/>
              <a:ahLst/>
              <a:cxnLst>
                <a:cxn ang="0">
                  <a:pos x="57" y="53"/>
                </a:cxn>
                <a:cxn ang="0">
                  <a:pos x="58" y="168"/>
                </a:cxn>
                <a:cxn ang="0">
                  <a:pos x="200" y="160"/>
                </a:cxn>
                <a:cxn ang="0">
                  <a:pos x="513" y="119"/>
                </a:cxn>
                <a:cxn ang="0">
                  <a:pos x="377" y="56"/>
                </a:cxn>
                <a:cxn ang="0">
                  <a:pos x="344" y="0"/>
                </a:cxn>
                <a:cxn ang="0">
                  <a:pos x="57" y="53"/>
                </a:cxn>
              </a:cxnLst>
              <a:rect l="0" t="0" r="r" b="b"/>
              <a:pathLst>
                <a:path w="537" h="201">
                  <a:moveTo>
                    <a:pt x="57" y="53"/>
                  </a:moveTo>
                  <a:cubicBezTo>
                    <a:pt x="0" y="87"/>
                    <a:pt x="20" y="135"/>
                    <a:pt x="58" y="168"/>
                  </a:cubicBezTo>
                  <a:cubicBezTo>
                    <a:pt x="98" y="201"/>
                    <a:pt x="156" y="178"/>
                    <a:pt x="200" y="160"/>
                  </a:cubicBezTo>
                  <a:cubicBezTo>
                    <a:pt x="231" y="140"/>
                    <a:pt x="489" y="168"/>
                    <a:pt x="513" y="119"/>
                  </a:cubicBezTo>
                  <a:cubicBezTo>
                    <a:pt x="537" y="70"/>
                    <a:pt x="405" y="76"/>
                    <a:pt x="377" y="56"/>
                  </a:cubicBezTo>
                  <a:cubicBezTo>
                    <a:pt x="349" y="36"/>
                    <a:pt x="397" y="0"/>
                    <a:pt x="344" y="0"/>
                  </a:cubicBezTo>
                  <a:cubicBezTo>
                    <a:pt x="291" y="0"/>
                    <a:pt x="116" y="42"/>
                    <a:pt x="57" y="53"/>
                  </a:cubicBezTo>
                  <a:close/>
                </a:path>
              </a:pathLst>
            </a:custGeom>
            <a:solidFill>
              <a:srgbClr val="00CC00">
                <a:alpha val="27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Rectangle 218"/>
            <p:cNvSpPr>
              <a:spLocks noChangeArrowheads="1"/>
            </p:cNvSpPr>
            <p:nvPr/>
          </p:nvSpPr>
          <p:spPr bwMode="auto">
            <a:xfrm>
              <a:off x="3071" y="3708"/>
              <a:ext cx="106" cy="450"/>
            </a:xfrm>
            <a:prstGeom prst="rect">
              <a:avLst/>
            </a:prstGeom>
            <a:noFill/>
            <a:ln w="1397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Text Box 219"/>
            <p:cNvSpPr txBox="1">
              <a:spLocks noChangeArrowheads="1"/>
            </p:cNvSpPr>
            <p:nvPr/>
          </p:nvSpPr>
          <p:spPr bwMode="auto">
            <a:xfrm>
              <a:off x="3189" y="4065"/>
              <a:ext cx="19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900" b="1"/>
                <a:t>30</a:t>
              </a:r>
            </a:p>
            <a:p>
              <a:endParaRPr lang="ru-RU"/>
            </a:p>
          </p:txBody>
        </p:sp>
        <p:sp>
          <p:nvSpPr>
            <p:cNvPr id="147" name="Freeform 220"/>
            <p:cNvSpPr>
              <a:spLocks/>
            </p:cNvSpPr>
            <p:nvPr/>
          </p:nvSpPr>
          <p:spPr bwMode="auto">
            <a:xfrm>
              <a:off x="4814" y="4016"/>
              <a:ext cx="143" cy="115"/>
            </a:xfrm>
            <a:custGeom>
              <a:avLst/>
              <a:gdLst/>
              <a:ahLst/>
              <a:cxnLst>
                <a:cxn ang="0">
                  <a:pos x="22" y="57"/>
                </a:cxn>
                <a:cxn ang="0">
                  <a:pos x="109" y="167"/>
                </a:cxn>
                <a:cxn ang="0">
                  <a:pos x="177" y="282"/>
                </a:cxn>
                <a:cxn ang="0">
                  <a:pos x="284" y="329"/>
                </a:cxn>
                <a:cxn ang="0">
                  <a:pos x="473" y="358"/>
                </a:cxn>
                <a:cxn ang="0">
                  <a:pos x="442" y="292"/>
                </a:cxn>
                <a:cxn ang="0">
                  <a:pos x="424" y="244"/>
                </a:cxn>
                <a:cxn ang="0">
                  <a:pos x="337" y="181"/>
                </a:cxn>
                <a:cxn ang="0">
                  <a:pos x="201" y="146"/>
                </a:cxn>
                <a:cxn ang="0">
                  <a:pos x="123" y="15"/>
                </a:cxn>
                <a:cxn ang="0">
                  <a:pos x="22" y="57"/>
                </a:cxn>
              </a:cxnLst>
              <a:rect l="0" t="0" r="r" b="b"/>
              <a:pathLst>
                <a:path w="501" h="382">
                  <a:moveTo>
                    <a:pt x="22" y="57"/>
                  </a:moveTo>
                  <a:cubicBezTo>
                    <a:pt x="0" y="99"/>
                    <a:pt x="80" y="130"/>
                    <a:pt x="109" y="167"/>
                  </a:cubicBezTo>
                  <a:cubicBezTo>
                    <a:pt x="138" y="196"/>
                    <a:pt x="148" y="255"/>
                    <a:pt x="177" y="282"/>
                  </a:cubicBezTo>
                  <a:cubicBezTo>
                    <a:pt x="206" y="309"/>
                    <a:pt x="234" y="316"/>
                    <a:pt x="284" y="329"/>
                  </a:cubicBezTo>
                  <a:cubicBezTo>
                    <a:pt x="331" y="305"/>
                    <a:pt x="462" y="382"/>
                    <a:pt x="473" y="358"/>
                  </a:cubicBezTo>
                  <a:cubicBezTo>
                    <a:pt x="501" y="351"/>
                    <a:pt x="450" y="311"/>
                    <a:pt x="442" y="292"/>
                  </a:cubicBezTo>
                  <a:cubicBezTo>
                    <a:pt x="434" y="273"/>
                    <a:pt x="441" y="262"/>
                    <a:pt x="424" y="244"/>
                  </a:cubicBezTo>
                  <a:cubicBezTo>
                    <a:pt x="407" y="226"/>
                    <a:pt x="374" y="197"/>
                    <a:pt x="337" y="181"/>
                  </a:cubicBezTo>
                  <a:cubicBezTo>
                    <a:pt x="300" y="165"/>
                    <a:pt x="236" y="173"/>
                    <a:pt x="201" y="146"/>
                  </a:cubicBezTo>
                  <a:cubicBezTo>
                    <a:pt x="165" y="118"/>
                    <a:pt x="153" y="30"/>
                    <a:pt x="123" y="15"/>
                  </a:cubicBezTo>
                  <a:cubicBezTo>
                    <a:pt x="94" y="0"/>
                    <a:pt x="42" y="48"/>
                    <a:pt x="22" y="57"/>
                  </a:cubicBezTo>
                  <a:close/>
                </a:path>
              </a:pathLst>
            </a:custGeom>
            <a:solidFill>
              <a:srgbClr val="5DFF5D">
                <a:alpha val="23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221"/>
            <p:cNvSpPr>
              <a:spLocks/>
            </p:cNvSpPr>
            <p:nvPr/>
          </p:nvSpPr>
          <p:spPr bwMode="auto">
            <a:xfrm>
              <a:off x="5297" y="3238"/>
              <a:ext cx="153" cy="116"/>
            </a:xfrm>
            <a:custGeom>
              <a:avLst/>
              <a:gdLst/>
              <a:ahLst/>
              <a:cxnLst>
                <a:cxn ang="0">
                  <a:pos x="104" y="34"/>
                </a:cxn>
                <a:cxn ang="0">
                  <a:pos x="80" y="202"/>
                </a:cxn>
                <a:cxn ang="0">
                  <a:pos x="32" y="346"/>
                </a:cxn>
                <a:cxn ang="0">
                  <a:pos x="272" y="298"/>
                </a:cxn>
                <a:cxn ang="0">
                  <a:pos x="464" y="310"/>
                </a:cxn>
                <a:cxn ang="0">
                  <a:pos x="468" y="204"/>
                </a:cxn>
                <a:cxn ang="0">
                  <a:pos x="335" y="169"/>
                </a:cxn>
                <a:cxn ang="0">
                  <a:pos x="224" y="22"/>
                </a:cxn>
                <a:cxn ang="0">
                  <a:pos x="104" y="34"/>
                </a:cxn>
              </a:cxnLst>
              <a:rect l="0" t="0" r="r" b="b"/>
              <a:pathLst>
                <a:path w="497" h="375">
                  <a:moveTo>
                    <a:pt x="104" y="34"/>
                  </a:moveTo>
                  <a:cubicBezTo>
                    <a:pt x="74" y="64"/>
                    <a:pt x="92" y="150"/>
                    <a:pt x="80" y="202"/>
                  </a:cubicBezTo>
                  <a:cubicBezTo>
                    <a:pt x="68" y="254"/>
                    <a:pt x="0" y="330"/>
                    <a:pt x="32" y="346"/>
                  </a:cubicBezTo>
                  <a:cubicBezTo>
                    <a:pt x="60" y="375"/>
                    <a:pt x="200" y="304"/>
                    <a:pt x="272" y="298"/>
                  </a:cubicBezTo>
                  <a:cubicBezTo>
                    <a:pt x="344" y="292"/>
                    <a:pt x="431" y="326"/>
                    <a:pt x="464" y="310"/>
                  </a:cubicBezTo>
                  <a:cubicBezTo>
                    <a:pt x="497" y="294"/>
                    <a:pt x="490" y="228"/>
                    <a:pt x="468" y="204"/>
                  </a:cubicBezTo>
                  <a:cubicBezTo>
                    <a:pt x="446" y="180"/>
                    <a:pt x="375" y="199"/>
                    <a:pt x="335" y="169"/>
                  </a:cubicBezTo>
                  <a:cubicBezTo>
                    <a:pt x="294" y="139"/>
                    <a:pt x="262" y="44"/>
                    <a:pt x="224" y="22"/>
                  </a:cubicBezTo>
                  <a:cubicBezTo>
                    <a:pt x="186" y="0"/>
                    <a:pt x="134" y="4"/>
                    <a:pt x="104" y="34"/>
                  </a:cubicBezTo>
                  <a:close/>
                </a:path>
              </a:pathLst>
            </a:custGeom>
            <a:solidFill>
              <a:srgbClr val="5DFF5D">
                <a:alpha val="23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222"/>
            <p:cNvSpPr>
              <a:spLocks/>
            </p:cNvSpPr>
            <p:nvPr/>
          </p:nvSpPr>
          <p:spPr bwMode="auto">
            <a:xfrm>
              <a:off x="5496" y="3428"/>
              <a:ext cx="43" cy="29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104" y="5"/>
                </a:cxn>
                <a:cxn ang="0">
                  <a:pos x="107" y="76"/>
                </a:cxn>
                <a:cxn ang="0">
                  <a:pos x="50" y="89"/>
                </a:cxn>
                <a:cxn ang="0">
                  <a:pos x="23" y="94"/>
                </a:cxn>
                <a:cxn ang="0">
                  <a:pos x="0" y="72"/>
                </a:cxn>
                <a:cxn ang="0">
                  <a:pos x="46" y="24"/>
                </a:cxn>
                <a:cxn ang="0">
                  <a:pos x="58" y="10"/>
                </a:cxn>
              </a:cxnLst>
              <a:rect l="0" t="0" r="r" b="b"/>
              <a:pathLst>
                <a:path w="114" h="94">
                  <a:moveTo>
                    <a:pt x="58" y="10"/>
                  </a:moveTo>
                  <a:cubicBezTo>
                    <a:pt x="89" y="3"/>
                    <a:pt x="94" y="0"/>
                    <a:pt x="104" y="5"/>
                  </a:cubicBezTo>
                  <a:cubicBezTo>
                    <a:pt x="114" y="10"/>
                    <a:pt x="111" y="61"/>
                    <a:pt x="107" y="76"/>
                  </a:cubicBezTo>
                  <a:cubicBezTo>
                    <a:pt x="94" y="93"/>
                    <a:pt x="66" y="80"/>
                    <a:pt x="50" y="89"/>
                  </a:cubicBezTo>
                  <a:cubicBezTo>
                    <a:pt x="44" y="93"/>
                    <a:pt x="32" y="92"/>
                    <a:pt x="23" y="94"/>
                  </a:cubicBezTo>
                  <a:cubicBezTo>
                    <a:pt x="9" y="88"/>
                    <a:pt x="9" y="82"/>
                    <a:pt x="0" y="72"/>
                  </a:cubicBezTo>
                  <a:cubicBezTo>
                    <a:pt x="4" y="61"/>
                    <a:pt x="37" y="34"/>
                    <a:pt x="46" y="24"/>
                  </a:cubicBezTo>
                  <a:cubicBezTo>
                    <a:pt x="52" y="20"/>
                    <a:pt x="54" y="15"/>
                    <a:pt x="58" y="10"/>
                  </a:cubicBezTo>
                  <a:close/>
                </a:path>
              </a:pathLst>
            </a:custGeom>
            <a:solidFill>
              <a:srgbClr val="5DFF5D">
                <a:alpha val="23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223"/>
            <p:cNvSpPr>
              <a:spLocks/>
            </p:cNvSpPr>
            <p:nvPr/>
          </p:nvSpPr>
          <p:spPr bwMode="auto">
            <a:xfrm>
              <a:off x="4813" y="2875"/>
              <a:ext cx="148" cy="72"/>
            </a:xfrm>
            <a:custGeom>
              <a:avLst/>
              <a:gdLst/>
              <a:ahLst/>
              <a:cxnLst>
                <a:cxn ang="0">
                  <a:pos x="648" y="111"/>
                </a:cxn>
                <a:cxn ang="0">
                  <a:pos x="594" y="255"/>
                </a:cxn>
                <a:cxn ang="0">
                  <a:pos x="230" y="255"/>
                </a:cxn>
                <a:cxn ang="0">
                  <a:pos x="0" y="189"/>
                </a:cxn>
                <a:cxn ang="0">
                  <a:pos x="233" y="58"/>
                </a:cxn>
                <a:cxn ang="0">
                  <a:pos x="548" y="9"/>
                </a:cxn>
                <a:cxn ang="0">
                  <a:pos x="648" y="111"/>
                </a:cxn>
              </a:cxnLst>
              <a:rect l="0" t="0" r="r" b="b"/>
              <a:pathLst>
                <a:path w="663" h="267">
                  <a:moveTo>
                    <a:pt x="648" y="111"/>
                  </a:moveTo>
                  <a:cubicBezTo>
                    <a:pt x="655" y="152"/>
                    <a:pt x="663" y="231"/>
                    <a:pt x="594" y="255"/>
                  </a:cubicBezTo>
                  <a:cubicBezTo>
                    <a:pt x="532" y="239"/>
                    <a:pt x="288" y="267"/>
                    <a:pt x="230" y="255"/>
                  </a:cubicBezTo>
                  <a:cubicBezTo>
                    <a:pt x="171" y="243"/>
                    <a:pt x="0" y="222"/>
                    <a:pt x="0" y="189"/>
                  </a:cubicBezTo>
                  <a:cubicBezTo>
                    <a:pt x="0" y="156"/>
                    <a:pt x="142" y="88"/>
                    <a:pt x="233" y="58"/>
                  </a:cubicBezTo>
                  <a:cubicBezTo>
                    <a:pt x="324" y="28"/>
                    <a:pt x="480" y="0"/>
                    <a:pt x="548" y="9"/>
                  </a:cubicBezTo>
                  <a:cubicBezTo>
                    <a:pt x="617" y="18"/>
                    <a:pt x="640" y="70"/>
                    <a:pt x="648" y="111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224"/>
            <p:cNvSpPr>
              <a:spLocks/>
            </p:cNvSpPr>
            <p:nvPr/>
          </p:nvSpPr>
          <p:spPr bwMode="auto">
            <a:xfrm>
              <a:off x="4774" y="2989"/>
              <a:ext cx="241" cy="130"/>
            </a:xfrm>
            <a:custGeom>
              <a:avLst/>
              <a:gdLst/>
              <a:ahLst/>
              <a:cxnLst>
                <a:cxn ang="0">
                  <a:pos x="684" y="324"/>
                </a:cxn>
                <a:cxn ang="0">
                  <a:pos x="600" y="420"/>
                </a:cxn>
                <a:cxn ang="0">
                  <a:pos x="312" y="323"/>
                </a:cxn>
                <a:cxn ang="0">
                  <a:pos x="168" y="168"/>
                </a:cxn>
                <a:cxn ang="0">
                  <a:pos x="48" y="60"/>
                </a:cxn>
                <a:cxn ang="0">
                  <a:pos x="380" y="186"/>
                </a:cxn>
                <a:cxn ang="0">
                  <a:pos x="732" y="191"/>
                </a:cxn>
                <a:cxn ang="0">
                  <a:pos x="684" y="324"/>
                </a:cxn>
              </a:cxnLst>
              <a:rect l="0" t="0" r="r" b="b"/>
              <a:pathLst>
                <a:path w="783" h="420">
                  <a:moveTo>
                    <a:pt x="684" y="324"/>
                  </a:moveTo>
                  <a:cubicBezTo>
                    <a:pt x="662" y="362"/>
                    <a:pt x="662" y="420"/>
                    <a:pt x="600" y="420"/>
                  </a:cubicBezTo>
                  <a:cubicBezTo>
                    <a:pt x="540" y="415"/>
                    <a:pt x="386" y="357"/>
                    <a:pt x="312" y="323"/>
                  </a:cubicBezTo>
                  <a:cubicBezTo>
                    <a:pt x="239" y="290"/>
                    <a:pt x="212" y="212"/>
                    <a:pt x="168" y="168"/>
                  </a:cubicBezTo>
                  <a:cubicBezTo>
                    <a:pt x="124" y="124"/>
                    <a:pt x="0" y="120"/>
                    <a:pt x="48" y="60"/>
                  </a:cubicBezTo>
                  <a:cubicBezTo>
                    <a:pt x="96" y="0"/>
                    <a:pt x="266" y="164"/>
                    <a:pt x="380" y="186"/>
                  </a:cubicBezTo>
                  <a:cubicBezTo>
                    <a:pt x="494" y="208"/>
                    <a:pt x="681" y="168"/>
                    <a:pt x="732" y="191"/>
                  </a:cubicBezTo>
                  <a:cubicBezTo>
                    <a:pt x="783" y="214"/>
                    <a:pt x="706" y="286"/>
                    <a:pt x="684" y="324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225"/>
            <p:cNvSpPr>
              <a:spLocks/>
            </p:cNvSpPr>
            <p:nvPr/>
          </p:nvSpPr>
          <p:spPr bwMode="auto">
            <a:xfrm>
              <a:off x="4520" y="3280"/>
              <a:ext cx="244" cy="138"/>
            </a:xfrm>
            <a:custGeom>
              <a:avLst/>
              <a:gdLst/>
              <a:ahLst/>
              <a:cxnLst>
                <a:cxn ang="0">
                  <a:pos x="632" y="138"/>
                </a:cxn>
                <a:cxn ang="0">
                  <a:pos x="788" y="342"/>
                </a:cxn>
                <a:cxn ang="0">
                  <a:pos x="654" y="426"/>
                </a:cxn>
                <a:cxn ang="0">
                  <a:pos x="416" y="402"/>
                </a:cxn>
                <a:cxn ang="0">
                  <a:pos x="158" y="310"/>
                </a:cxn>
                <a:cxn ang="0">
                  <a:pos x="212" y="222"/>
                </a:cxn>
                <a:cxn ang="0">
                  <a:pos x="31" y="30"/>
                </a:cxn>
                <a:cxn ang="0">
                  <a:pos x="399" y="39"/>
                </a:cxn>
                <a:cxn ang="0">
                  <a:pos x="367" y="206"/>
                </a:cxn>
                <a:cxn ang="0">
                  <a:pos x="476" y="198"/>
                </a:cxn>
                <a:cxn ang="0">
                  <a:pos x="632" y="138"/>
                </a:cxn>
              </a:cxnLst>
              <a:rect l="0" t="0" r="r" b="b"/>
              <a:pathLst>
                <a:path w="792" h="446">
                  <a:moveTo>
                    <a:pt x="632" y="138"/>
                  </a:moveTo>
                  <a:cubicBezTo>
                    <a:pt x="670" y="155"/>
                    <a:pt x="784" y="294"/>
                    <a:pt x="788" y="342"/>
                  </a:cubicBezTo>
                  <a:cubicBezTo>
                    <a:pt x="792" y="390"/>
                    <a:pt x="716" y="416"/>
                    <a:pt x="654" y="426"/>
                  </a:cubicBezTo>
                  <a:cubicBezTo>
                    <a:pt x="604" y="446"/>
                    <a:pt x="467" y="423"/>
                    <a:pt x="416" y="402"/>
                  </a:cubicBezTo>
                  <a:cubicBezTo>
                    <a:pt x="349" y="368"/>
                    <a:pt x="173" y="383"/>
                    <a:pt x="158" y="310"/>
                  </a:cubicBezTo>
                  <a:cubicBezTo>
                    <a:pt x="149" y="253"/>
                    <a:pt x="225" y="263"/>
                    <a:pt x="212" y="222"/>
                  </a:cubicBezTo>
                  <a:cubicBezTo>
                    <a:pt x="191" y="175"/>
                    <a:pt x="0" y="60"/>
                    <a:pt x="31" y="30"/>
                  </a:cubicBezTo>
                  <a:cubicBezTo>
                    <a:pt x="62" y="0"/>
                    <a:pt x="343" y="10"/>
                    <a:pt x="399" y="39"/>
                  </a:cubicBezTo>
                  <a:cubicBezTo>
                    <a:pt x="455" y="68"/>
                    <a:pt x="354" y="180"/>
                    <a:pt x="367" y="206"/>
                  </a:cubicBezTo>
                  <a:cubicBezTo>
                    <a:pt x="380" y="232"/>
                    <a:pt x="432" y="209"/>
                    <a:pt x="476" y="198"/>
                  </a:cubicBezTo>
                  <a:cubicBezTo>
                    <a:pt x="520" y="187"/>
                    <a:pt x="613" y="155"/>
                    <a:pt x="632" y="138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226"/>
            <p:cNvSpPr>
              <a:spLocks/>
            </p:cNvSpPr>
            <p:nvPr/>
          </p:nvSpPr>
          <p:spPr bwMode="auto">
            <a:xfrm>
              <a:off x="4561" y="3459"/>
              <a:ext cx="205" cy="172"/>
            </a:xfrm>
            <a:custGeom>
              <a:avLst/>
              <a:gdLst/>
              <a:ahLst/>
              <a:cxnLst>
                <a:cxn ang="0">
                  <a:pos x="544" y="21"/>
                </a:cxn>
                <a:cxn ang="0">
                  <a:pos x="670" y="141"/>
                </a:cxn>
                <a:cxn ang="0">
                  <a:pos x="575" y="405"/>
                </a:cxn>
                <a:cxn ang="0">
                  <a:pos x="220" y="291"/>
                </a:cxn>
                <a:cxn ang="0">
                  <a:pos x="29" y="78"/>
                </a:cxn>
                <a:cxn ang="0">
                  <a:pos x="334" y="13"/>
                </a:cxn>
                <a:cxn ang="0">
                  <a:pos x="544" y="21"/>
                </a:cxn>
              </a:cxnLst>
              <a:rect l="0" t="0" r="r" b="b"/>
              <a:pathLst>
                <a:path w="675" h="432">
                  <a:moveTo>
                    <a:pt x="544" y="21"/>
                  </a:moveTo>
                  <a:cubicBezTo>
                    <a:pt x="590" y="42"/>
                    <a:pt x="665" y="77"/>
                    <a:pt x="670" y="141"/>
                  </a:cubicBezTo>
                  <a:cubicBezTo>
                    <a:pt x="675" y="205"/>
                    <a:pt x="650" y="380"/>
                    <a:pt x="575" y="405"/>
                  </a:cubicBezTo>
                  <a:cubicBezTo>
                    <a:pt x="514" y="432"/>
                    <a:pt x="284" y="319"/>
                    <a:pt x="220" y="291"/>
                  </a:cubicBezTo>
                  <a:cubicBezTo>
                    <a:pt x="140" y="245"/>
                    <a:pt x="0" y="126"/>
                    <a:pt x="29" y="78"/>
                  </a:cubicBezTo>
                  <a:cubicBezTo>
                    <a:pt x="58" y="30"/>
                    <a:pt x="234" y="23"/>
                    <a:pt x="334" y="13"/>
                  </a:cubicBezTo>
                  <a:cubicBezTo>
                    <a:pt x="420" y="4"/>
                    <a:pt x="498" y="0"/>
                    <a:pt x="544" y="21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883920" y="6263640"/>
            <a:ext cx="542276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Источник: Нефедова Татьяна Григорьевна </a:t>
            </a:r>
            <a:r>
              <a:rPr lang="ru-RU" sz="1400" b="1" dirty="0" smtClean="0"/>
              <a:t>/ </a:t>
            </a:r>
            <a:r>
              <a:rPr lang="ru-RU" sz="1400" dirty="0" smtClean="0"/>
              <a:t> </a:t>
            </a:r>
            <a:r>
              <a:rPr lang="ru-RU" sz="1400" dirty="0" err="1" smtClean="0"/>
              <a:t>Трейвиш</a:t>
            </a:r>
            <a:r>
              <a:rPr lang="ru-RU" sz="1400" dirty="0" smtClean="0"/>
              <a:t> Андрей Ильич</a:t>
            </a:r>
          </a:p>
          <a:p>
            <a:endParaRPr lang="ru-RU" dirty="0"/>
          </a:p>
        </p:txBody>
      </p:sp>
      <p:sp>
        <p:nvSpPr>
          <p:cNvPr id="155" name="TextBox 154"/>
          <p:cNvSpPr txBox="1"/>
          <p:nvPr/>
        </p:nvSpPr>
        <p:spPr>
          <a:xfrm>
            <a:off x="7394292" y="1539005"/>
            <a:ext cx="26641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latin typeface="Arial Narrow" pitchFamily="34" charset="0"/>
              </a:rPr>
              <a:t>«ЛЕТНЯЯ» МОСКВА</a:t>
            </a:r>
            <a:endParaRPr lang="ru-RU" sz="23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1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5"/>
          <p:cNvSpPr txBox="1">
            <a:spLocks/>
          </p:cNvSpPr>
          <p:nvPr/>
        </p:nvSpPr>
        <p:spPr>
          <a:xfrm>
            <a:off x="6294120" y="0"/>
            <a:ext cx="4399280" cy="289560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000" b="1" dirty="0" smtClean="0">
                <a:latin typeface="Arial Narrow" pitchFamily="34" charset="0"/>
              </a:rPr>
              <a:t>В ЗАЛОЖНИКАХ МОНОЦЕНТРИЧНОЙ ЗАНЯТОСТИ</a:t>
            </a:r>
            <a:endParaRPr lang="ru-RU" sz="3000" b="1" dirty="0">
              <a:latin typeface="Arial Narrow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067942" y="7010801"/>
            <a:ext cx="1277007" cy="402567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896" y="706350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+mj-ea"/>
                <a:cs typeface="+mj-cs"/>
              </a:rPr>
              <a:t>НАУЧНОЕ КАФЕ</a:t>
            </a:r>
            <a:endParaRPr lang="ru-RU" sz="18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8833" y="17234"/>
            <a:ext cx="3996000" cy="6166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БОЛЬШАЯ МОСКВА</a:t>
            </a:r>
            <a:endParaRPr lang="ru-RU" sz="3600" b="1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6" name="Picture 10" descr="МосОбл"/>
          <p:cNvPicPr>
            <a:picLocks noChangeAspect="1" noChangeArrowheads="1"/>
          </p:cNvPicPr>
          <p:nvPr/>
        </p:nvPicPr>
        <p:blipFill>
          <a:blip r:embed="rId3" cstate="print"/>
          <a:srcRect l="33065" t="19032" r="31610" b="21414"/>
          <a:stretch>
            <a:fillRect/>
          </a:stretch>
        </p:blipFill>
        <p:spPr bwMode="auto">
          <a:xfrm>
            <a:off x="-1" y="0"/>
            <a:ext cx="6342781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346096" y="7023398"/>
            <a:ext cx="399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Источник:  Бахирев И.А.  НПО Транспорта и дорог</a:t>
            </a:r>
            <a:r>
              <a:rPr lang="ru-RU" sz="1400" dirty="0" smtClean="0">
                <a:cs typeface="Arial" pitchFamily="34" charset="0"/>
              </a:rPr>
              <a:t> </a:t>
            </a:r>
          </a:p>
          <a:p>
            <a:r>
              <a:rPr lang="ru-RU" sz="1400" dirty="0" smtClean="0">
                <a:cs typeface="Arial" pitchFamily="34" charset="0"/>
              </a:rPr>
              <a:t>ГУП «НИ и ПИ Генплана Москвы»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680960" y="2514365"/>
            <a:ext cx="30327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b="1" dirty="0" smtClean="0">
                <a:latin typeface="Arial Narrow" pitchFamily="34" charset="0"/>
              </a:rPr>
              <a:t>51% РАБОЧИХ МЕСТ В ПРЕДЕЛАХ САДОВОГО КОЛЬЦА</a:t>
            </a:r>
            <a:endParaRPr lang="ru-RU" sz="23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1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5"/>
          <p:cNvSpPr txBox="1">
            <a:spLocks/>
          </p:cNvSpPr>
          <p:nvPr/>
        </p:nvSpPr>
        <p:spPr>
          <a:xfrm>
            <a:off x="5821680" y="-238550"/>
            <a:ext cx="4556760" cy="264647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900" b="1" dirty="0" smtClean="0">
                <a:latin typeface="Arial Narrow" pitchFamily="34" charset="0"/>
              </a:rPr>
              <a:t>СТРУКТУРА СОЦГОРОДА ПРОТИВ ДОГОНЯЮЩЕЙ АВТОМОБИЛИЗАЦИИ</a:t>
            </a:r>
            <a:endParaRPr lang="ru-RU" sz="2900" b="1" dirty="0"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23"/>
          <a:stretch>
            <a:fillRect/>
          </a:stretch>
        </p:blipFill>
        <p:spPr>
          <a:xfrm>
            <a:off x="394753" y="3734814"/>
            <a:ext cx="4802087" cy="32908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5" y="3738733"/>
            <a:ext cx="4921946" cy="3284014"/>
          </a:xfrm>
          <a:prstGeom prst="rect">
            <a:avLst/>
          </a:prstGeom>
        </p:spPr>
      </p:pic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951862" y="708700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896" y="706350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Arial Narrow" pitchFamily="34" charset="0"/>
                <a:ea typeface="+mj-ea"/>
                <a:cs typeface="+mj-cs"/>
              </a:rPr>
              <a:t>НАУЧНОЕ КАФЕ</a:t>
            </a:r>
            <a:endParaRPr lang="ru-RU" sz="18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8833" y="17234"/>
            <a:ext cx="3996000" cy="6166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БОЛЬШАЯ МОСКВА</a:t>
            </a:r>
            <a:endParaRPr lang="ru-RU" sz="3600" b="1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312920" y="189383"/>
            <a:ext cx="6903720" cy="4049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ТРАНСПОРТНЫЕ ПРОБЛЕМЫ ГЛАЗАМИ УРАБАНИСТА</a:t>
            </a:r>
            <a:endParaRPr lang="ru-RU" sz="2200" b="1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78460" y="792480"/>
          <a:ext cx="62788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150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5"/>
          <p:cNvSpPr txBox="1">
            <a:spLocks/>
          </p:cNvSpPr>
          <p:nvPr/>
        </p:nvSpPr>
        <p:spPr>
          <a:xfrm>
            <a:off x="6690360" y="670560"/>
            <a:ext cx="4003040" cy="3555084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900" b="1" dirty="0" smtClean="0">
                <a:latin typeface="Arial Narrow" pitchFamily="34" charset="0"/>
              </a:rPr>
              <a:t>ИНЕРЦИЯ ГРАДОСТРОИТЕЛЬНОЙ СТРУКТУРЫ</a:t>
            </a:r>
            <a:endParaRPr lang="ru-RU" sz="2900" b="1" dirty="0"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99" t="16199" r="24844" b="35546"/>
          <a:stretch/>
        </p:blipFill>
        <p:spPr>
          <a:xfrm>
            <a:off x="0" y="0"/>
            <a:ext cx="6665072" cy="7561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6120" y="3488165"/>
            <a:ext cx="6177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2200" b="1" dirty="0" smtClean="0">
                <a:latin typeface="Arial Narrow" pitchFamily="34" charset="0"/>
                <a:ea typeface="+mj-ea"/>
                <a:cs typeface="+mj-cs"/>
              </a:rPr>
              <a:t>НЕДОСТРОЕННАЯ</a:t>
            </a:r>
          </a:p>
          <a:p>
            <a:pPr algn="r">
              <a:spcBef>
                <a:spcPct val="0"/>
              </a:spcBef>
            </a:pPr>
            <a:r>
              <a:rPr lang="ru-RU" sz="2200" b="1" dirty="0" smtClean="0">
                <a:latin typeface="Arial Narrow" pitchFamily="34" charset="0"/>
                <a:ea typeface="+mj-ea"/>
                <a:cs typeface="+mj-cs"/>
              </a:rPr>
              <a:t> РАДИАЛЬНО-КОЛЬЦЕВАЯ </a:t>
            </a:r>
          </a:p>
          <a:p>
            <a:pPr algn="r">
              <a:spcBef>
                <a:spcPct val="0"/>
              </a:spcBef>
            </a:pPr>
            <a:r>
              <a:rPr lang="ru-RU" sz="2200" b="1" dirty="0" smtClean="0">
                <a:latin typeface="Arial Narrow" pitchFamily="34" charset="0"/>
                <a:ea typeface="+mj-ea"/>
                <a:cs typeface="+mj-cs"/>
              </a:rPr>
              <a:t>МОДЕЛЬ</a:t>
            </a:r>
            <a:endParaRPr lang="ru-RU" sz="22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951862" y="708700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2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5"/>
          <p:cNvSpPr txBox="1">
            <a:spLocks/>
          </p:cNvSpPr>
          <p:nvPr/>
        </p:nvSpPr>
        <p:spPr>
          <a:xfrm>
            <a:off x="5666888" y="2297076"/>
            <a:ext cx="5026512" cy="50466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900" b="1" dirty="0" smtClean="0">
                <a:latin typeface="Arial Narrow" pitchFamily="34" charset="0"/>
              </a:rPr>
              <a:t>ИНЕРЦИЯ ГРАДОСТРОИТЕЛЬНОЙ СТРУКТУРЫ</a:t>
            </a:r>
            <a:endParaRPr lang="ru-RU" sz="2900" b="1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49" t="26385" r="34532" b="16439"/>
          <a:stretch/>
        </p:blipFill>
        <p:spPr bwMode="auto">
          <a:xfrm>
            <a:off x="-1" y="0"/>
            <a:ext cx="6568441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02684" y="3663451"/>
            <a:ext cx="4190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2200" b="1" dirty="0" smtClean="0">
                <a:latin typeface="Arial Narrow" pitchFamily="34" charset="0"/>
                <a:ea typeface="+mj-ea"/>
                <a:cs typeface="+mj-cs"/>
              </a:rPr>
              <a:t>НИЗКАЯ ПРОНИЦАЕМОСТЬ МИКРОРАЙОНОВ</a:t>
            </a:r>
            <a:endParaRPr lang="ru-RU" sz="22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951862" y="708700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896" y="706350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+mj-ea"/>
                <a:cs typeface="+mj-cs"/>
              </a:rPr>
              <a:t>НАУЧНОЕ КАФЕ</a:t>
            </a:r>
            <a:endParaRPr lang="ru-RU" sz="18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027031" y="289560"/>
            <a:ext cx="91329" cy="6797040"/>
          </a:xfrm>
          <a:prstGeom prst="straightConnector1">
            <a:avLst/>
          </a:prstGeom>
          <a:ln w="730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110" y="2545080"/>
            <a:ext cx="2026810" cy="707886"/>
          </a:xfrm>
          <a:prstGeom prst="rect">
            <a:avLst/>
          </a:prstGeom>
          <a:noFill/>
          <a:ln w="730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</a:t>
            </a:r>
            <a:r>
              <a:rPr lang="ru-RU" sz="4000" b="1" dirty="0" smtClean="0"/>
              <a:t>1,0 км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6412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5"/>
          <p:cNvSpPr txBox="1">
            <a:spLocks/>
          </p:cNvSpPr>
          <p:nvPr/>
        </p:nvSpPr>
        <p:spPr>
          <a:xfrm>
            <a:off x="0" y="341276"/>
            <a:ext cx="10249624" cy="50466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900" b="1" dirty="0" smtClean="0">
                <a:latin typeface="Arial Narrow" pitchFamily="34" charset="0"/>
              </a:rPr>
              <a:t>ПЛОТНЫЙ ГОРОД – ГОРОД ОБЩЕСТВЕННОГО ТРАНСПОРТА</a:t>
            </a:r>
            <a:endParaRPr lang="ru-RU" sz="2900" b="1" dirty="0"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5" y="1303142"/>
            <a:ext cx="7457090" cy="38031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87" y="4410852"/>
            <a:ext cx="5219104" cy="2674145"/>
          </a:xfrm>
          <a:prstGeom prst="rect">
            <a:avLst/>
          </a:prstGeom>
        </p:spPr>
      </p:pic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951862" y="708700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896" y="706350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Arial Narrow" pitchFamily="34" charset="0"/>
                <a:ea typeface="+mj-ea"/>
                <a:cs typeface="+mj-cs"/>
              </a:rPr>
              <a:t>НАУЧНОЕ КАФЕ</a:t>
            </a:r>
            <a:endParaRPr lang="ru-RU" sz="1800" b="1" dirty="0"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8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5"/>
          <p:cNvSpPr txBox="1">
            <a:spLocks/>
          </p:cNvSpPr>
          <p:nvPr/>
        </p:nvSpPr>
        <p:spPr>
          <a:xfrm>
            <a:off x="443776" y="427636"/>
            <a:ext cx="10249624" cy="50466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dirty="0" smtClean="0">
                <a:latin typeface="Arial Narrow" pitchFamily="34" charset="0"/>
              </a:rPr>
              <a:t>АВТОМОБИЛЬ ДЕШЕВЛЕ И КОМФОРТНЕЕ </a:t>
            </a:r>
            <a:endParaRPr lang="ru-RU" sz="2900" b="1" dirty="0"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83" y="4110865"/>
            <a:ext cx="4619625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05" y="2024043"/>
            <a:ext cx="4204698" cy="3149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312"/>
            <a:ext cx="4519770" cy="3013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19770" y="1262502"/>
            <a:ext cx="500008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 smtClean="0">
                <a:solidFill>
                  <a:srgbClr val="FF0000"/>
                </a:solidFill>
                <a:latin typeface="Arial Narrow" pitchFamily="34" charset="0"/>
              </a:rPr>
              <a:t>БЕСПЛАТНАЯ ПАРКОВКА И ДЕШЕВЫЙ БЕНЗИН</a:t>
            </a:r>
            <a:endParaRPr lang="ru-RU" sz="19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2040" y="6758607"/>
            <a:ext cx="432842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 smtClean="0">
                <a:solidFill>
                  <a:srgbClr val="FF0000"/>
                </a:solidFill>
                <a:latin typeface="Arial Narrow" pitchFamily="34" charset="0"/>
              </a:rPr>
              <a:t>АФРО-АЗИАТСКАЯ МОДЕЛЬ ПЕРЕВОЗОК</a:t>
            </a:r>
            <a:endParaRPr lang="ru-RU" sz="19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2254" y="5143264"/>
            <a:ext cx="36744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 smtClean="0">
                <a:solidFill>
                  <a:srgbClr val="FF0000"/>
                </a:solidFill>
                <a:latin typeface="Arial Narrow" pitchFamily="34" charset="0"/>
              </a:rPr>
              <a:t>ПЕРЕГРУЗКА БАЗОВОЙ СИСТЕМЫ</a:t>
            </a: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058542" y="7163201"/>
            <a:ext cx="1277007" cy="40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03/ 12 / 2012</a:t>
            </a:r>
            <a:endParaRPr lang="ru-RU" b="1" dirty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496" y="715494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+mj-ea"/>
                <a:cs typeface="+mj-cs"/>
              </a:rPr>
              <a:t>НАУЧНОЕ КАФЕ</a:t>
            </a:r>
            <a:endParaRPr lang="ru-RU" sz="1800" b="1" dirty="0">
              <a:solidFill>
                <a:schemeClr val="tx1">
                  <a:lumMod val="9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5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4176</TotalTime>
  <Words>921</Words>
  <Application>Microsoft Office PowerPoint</Application>
  <PresentationFormat>Произвольный</PresentationFormat>
  <Paragraphs>156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Platforma</dc:creator>
  <cp:lastModifiedBy>anfin2003</cp:lastModifiedBy>
  <cp:revision>268</cp:revision>
  <dcterms:created xsi:type="dcterms:W3CDTF">2012-03-17T07:17:39Z</dcterms:created>
  <dcterms:modified xsi:type="dcterms:W3CDTF">2012-12-07T14:28:01Z</dcterms:modified>
</cp:coreProperties>
</file>